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0876-628C-3347-9CB2-D0A4DA593155}" type="datetimeFigureOut">
              <a:rPr lang="en-US" smtClean="0"/>
              <a:t>2/4/12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922E-8382-984A-A824-421940153F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0876-628C-3347-9CB2-D0A4DA593155}" type="datetimeFigureOut">
              <a:rPr lang="en-US" smtClean="0"/>
              <a:t>2/4/12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922E-8382-984A-A824-421940153F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0876-628C-3347-9CB2-D0A4DA593155}" type="datetimeFigureOut">
              <a:rPr lang="en-US" smtClean="0"/>
              <a:t>2/4/12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922E-8382-984A-A824-421940153F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0876-628C-3347-9CB2-D0A4DA593155}" type="datetimeFigureOut">
              <a:rPr lang="en-US" smtClean="0"/>
              <a:t>2/4/12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922E-8382-984A-A824-421940153F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0876-628C-3347-9CB2-D0A4DA593155}" type="datetimeFigureOut">
              <a:rPr lang="en-US" smtClean="0"/>
              <a:t>2/4/12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922E-8382-984A-A824-421940153F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0876-628C-3347-9CB2-D0A4DA593155}" type="datetimeFigureOut">
              <a:rPr lang="en-US" smtClean="0"/>
              <a:t>2/4/12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922E-8382-984A-A824-421940153F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0876-628C-3347-9CB2-D0A4DA593155}" type="datetimeFigureOut">
              <a:rPr lang="en-US" smtClean="0"/>
              <a:t>2/4/12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922E-8382-984A-A824-421940153F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0876-628C-3347-9CB2-D0A4DA593155}" type="datetimeFigureOut">
              <a:rPr lang="en-US" smtClean="0"/>
              <a:t>2/4/12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922E-8382-984A-A824-421940153F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0876-628C-3347-9CB2-D0A4DA593155}" type="datetimeFigureOut">
              <a:rPr lang="en-US" smtClean="0"/>
              <a:t>2/4/12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922E-8382-984A-A824-421940153F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0876-628C-3347-9CB2-D0A4DA593155}" type="datetimeFigureOut">
              <a:rPr lang="en-US" smtClean="0"/>
              <a:t>2/4/12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922E-8382-984A-A824-421940153F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0876-628C-3347-9CB2-D0A4DA593155}" type="datetimeFigureOut">
              <a:rPr lang="en-US" smtClean="0"/>
              <a:t>2/4/12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922E-8382-984A-A824-421940153F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F0876-628C-3347-9CB2-D0A4DA593155}" type="datetimeFigureOut">
              <a:rPr lang="en-US" smtClean="0"/>
              <a:t>2/4/12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2922E-8382-984A-A824-421940153F4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8825" y="388471"/>
            <a:ext cx="8456704" cy="1284941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/>
                <a:cs typeface="Arial"/>
              </a:rPr>
              <a:t>TRENDS IN TALENT MANAGEMENT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1882"/>
            <a:ext cx="6400800" cy="3576918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“Bringing together the right information with the right people will dramatically improve a company's ability to develop and act on strategic business opportunities.”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</a:t>
            </a:r>
          </a:p>
          <a:p>
            <a:pPr algn="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-BILL GATES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MOBILE PLATFORMS</a:t>
            </a:r>
            <a:endParaRPr lang="en-US" sz="3600" b="1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6941"/>
            <a:ext cx="8229600" cy="4079222"/>
          </a:xfrm>
        </p:spPr>
        <p:txBody>
          <a:bodyPr anchor="t"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5D3DB5"/>
                </a:solidFill>
                <a:latin typeface="Arial"/>
                <a:cs typeface="Arial"/>
              </a:rPr>
              <a:t>FACEBOOK</a:t>
            </a:r>
          </a:p>
          <a:p>
            <a:pPr algn="ctr"/>
            <a:r>
              <a:rPr lang="en-US" sz="2800" b="1" dirty="0" smtClean="0">
                <a:solidFill>
                  <a:srgbClr val="5D3DB5"/>
                </a:solidFill>
                <a:latin typeface="Arial"/>
                <a:cs typeface="Arial"/>
              </a:rPr>
              <a:t>TWITTER</a:t>
            </a:r>
          </a:p>
          <a:p>
            <a:pPr algn="ctr"/>
            <a:r>
              <a:rPr lang="en-US" sz="2800" b="1" dirty="0" smtClean="0">
                <a:solidFill>
                  <a:srgbClr val="5D3DB5"/>
                </a:solidFill>
                <a:latin typeface="Arial"/>
                <a:cs typeface="Arial"/>
              </a:rPr>
              <a:t>LINKED IN</a:t>
            </a:r>
          </a:p>
          <a:p>
            <a:pPr algn="ctr"/>
            <a:r>
              <a:rPr lang="en-US" sz="2800" b="1" dirty="0" smtClean="0">
                <a:solidFill>
                  <a:srgbClr val="5D3DB5"/>
                </a:solidFill>
                <a:latin typeface="Arial"/>
                <a:cs typeface="Arial"/>
              </a:rPr>
              <a:t>SKYPE</a:t>
            </a:r>
          </a:p>
          <a:p>
            <a:pPr algn="ctr"/>
            <a:r>
              <a:rPr lang="en-US" sz="2800" b="1" dirty="0" smtClean="0">
                <a:solidFill>
                  <a:srgbClr val="5D3DB5"/>
                </a:solidFill>
                <a:latin typeface="Arial"/>
                <a:cs typeface="Arial"/>
              </a:rPr>
              <a:t>VIRTUAL CLASSROOMS</a:t>
            </a:r>
          </a:p>
          <a:p>
            <a:pPr algn="ctr"/>
            <a:r>
              <a:rPr lang="en-US" sz="2800" b="1" dirty="0" smtClean="0">
                <a:solidFill>
                  <a:srgbClr val="5D3DB5"/>
                </a:solidFill>
                <a:latin typeface="Arial"/>
                <a:cs typeface="Arial"/>
              </a:rPr>
              <a:t>CLOUD TECHNOLOGY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/>
                <a:cs typeface="Arial"/>
              </a:rPr>
              <a:t>TOOLS AND DEVICES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SMARTPHONES</a:t>
            </a:r>
          </a:p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TABLETS</a:t>
            </a:r>
          </a:p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DESKTOP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pPr algn="ctr">
              <a:buNone/>
            </a:pPr>
            <a:endParaRPr lang="en-US" sz="2400" dirty="0" smtClean="0">
              <a:latin typeface="Arial"/>
              <a:cs typeface="Arial"/>
            </a:endParaRPr>
          </a:p>
          <a:p>
            <a:pPr algn="ctr">
              <a:buNone/>
            </a:pPr>
            <a:endParaRPr lang="en-US" sz="2400" dirty="0">
              <a:latin typeface="Arial"/>
              <a:cs typeface="Arial"/>
            </a:endParaRPr>
          </a:p>
          <a:p>
            <a:pPr algn="ctr">
              <a:buNone/>
            </a:pP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1.2 BILLION APPS DOWNLOADED HOLIDAY WEEK, 2011</a:t>
            </a:r>
            <a:endParaRPr lang="en-US" sz="2800" b="1" dirty="0">
              <a:solidFill>
                <a:schemeClr val="accent4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Arial"/>
                <a:cs typeface="Arial"/>
              </a:rPr>
              <a:t>NEW THINKING:                               </a:t>
            </a:r>
            <a:r>
              <a:rPr lang="en-US" sz="3200" b="1" dirty="0" smtClean="0">
                <a:latin typeface="Arial"/>
                <a:cs typeface="Arial"/>
              </a:rPr>
              <a:t>REMOTE, RETAIN, RESPECT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CLOUD TECHNOLOGY ENABLES REMOTE COMMUNICATION CAPABILITIES</a:t>
            </a:r>
          </a:p>
          <a:p>
            <a:endParaRPr lang="en-US" sz="2800" b="1" dirty="0" smtClean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VALUE AND ACKNOWLEDGE EMPLOYEES</a:t>
            </a:r>
          </a:p>
          <a:p>
            <a:endParaRPr lang="en-US" sz="2800" b="1" dirty="0" smtClean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MAINTAIN A RESPECTFUL ENVIRONMENT</a:t>
            </a:r>
          </a:p>
          <a:p>
            <a:endParaRPr lang="en-US" sz="2800" b="1" dirty="0" smtClean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FOSTER POSITIVE BRAND METRICS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84</Words>
  <Application>Microsoft Macintosh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TRENDS IN TALENT MANAGEMENT</vt:lpstr>
      <vt:lpstr>MOBILE PLATFORMS</vt:lpstr>
      <vt:lpstr>TOOLS AND DEVICES</vt:lpstr>
      <vt:lpstr>NEW THINKING:                               REMOTE, RETAIN, RESPECT</vt:lpstr>
    </vt:vector>
  </TitlesOfParts>
  <Company>Ecotex + Resilience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TRENDS IN TALENT MANAGEMENT</dc:title>
  <dc:creator>Helene Stein</dc:creator>
  <cp:lastModifiedBy>Helene Stein</cp:lastModifiedBy>
  <cp:revision>8</cp:revision>
  <dcterms:created xsi:type="dcterms:W3CDTF">2012-02-04T20:44:50Z</dcterms:created>
  <dcterms:modified xsi:type="dcterms:W3CDTF">2012-02-04T21:19:26Z</dcterms:modified>
</cp:coreProperties>
</file>