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BC97-9EDB-5640-BFA5-0A294476416B}" type="datetimeFigureOut">
              <a:rPr lang="en-US" smtClean="0"/>
              <a:t>2/25/12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8795A-93C1-784D-9830-61CBC1387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3295"/>
            <a:ext cx="7772400" cy="189752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BUSINESS BUILDING BLOCKS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9529"/>
            <a:ext cx="6400800" cy="24204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Building your house is a process and so is building your business.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806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NEW ECONOMY =                   </a:t>
            </a:r>
            <a:br>
              <a:rPr lang="en-US" sz="3600" dirty="0" smtClean="0">
                <a:latin typeface="Arial Black"/>
                <a:cs typeface="Arial Black"/>
              </a:rPr>
            </a:br>
            <a:r>
              <a:rPr lang="en-US" sz="3600" dirty="0" smtClean="0">
                <a:latin typeface="Arial Black"/>
                <a:cs typeface="Arial Black"/>
              </a:rPr>
              <a:t>NEW CHALLENGES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403"/>
            <a:ext cx="8229600" cy="2595042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LEARN TO </a:t>
            </a: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THINK </a:t>
            </a: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OUTSIDE THE BOX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STEPS TO TAKE IN BUILDING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2907"/>
            <a:ext cx="8229600" cy="30367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CREATE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QUESTION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CONSTRUCT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CONFIDENCE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4120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THINK OF BUSINESS PLANS </a:t>
            </a:r>
            <a:br>
              <a:rPr lang="en-US" sz="3600" dirty="0" smtClean="0">
                <a:latin typeface="Arial Black"/>
                <a:cs typeface="Arial Black"/>
              </a:rPr>
            </a:br>
            <a:r>
              <a:rPr lang="en-US" sz="3600" dirty="0" smtClean="0">
                <a:latin typeface="Arial Black"/>
                <a:cs typeface="Arial Black"/>
              </a:rPr>
              <a:t/>
            </a:r>
            <a:br>
              <a:rPr lang="en-US" sz="3600" dirty="0" smtClean="0">
                <a:latin typeface="Arial Black"/>
                <a:cs typeface="Arial Black"/>
              </a:rPr>
            </a:br>
            <a:r>
              <a:rPr lang="en-US" sz="3600" dirty="0" smtClean="0">
                <a:latin typeface="Arial Black"/>
                <a:cs typeface="Arial Black"/>
              </a:rPr>
              <a:t>AS </a:t>
            </a:r>
            <a:r>
              <a:rPr lang="en-US" dirty="0" smtClean="0">
                <a:latin typeface="Arial Black"/>
                <a:cs typeface="Arial Black"/>
              </a:rPr>
              <a:t/>
            </a:r>
            <a:br>
              <a:rPr lang="en-US" dirty="0" smtClean="0">
                <a:latin typeface="Arial Black"/>
                <a:cs typeface="Arial Black"/>
              </a:rPr>
            </a:br>
            <a:r>
              <a:rPr lang="en-US" dirty="0" smtClean="0">
                <a:latin typeface="Arial Black"/>
                <a:cs typeface="Arial Black"/>
              </a:rPr>
              <a:t/>
            </a:r>
            <a:br>
              <a:rPr lang="en-US" dirty="0" smtClean="0">
                <a:latin typeface="Arial Black"/>
                <a:cs typeface="Arial Black"/>
              </a:rPr>
            </a:br>
            <a: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  <a:t>BLUEPRINTS</a:t>
            </a:r>
            <a:b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60291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latin typeface="Arial Black"/>
                <a:cs typeface="Arial Black"/>
              </a:rPr>
              <a:t>SURVEY</a:t>
            </a:r>
            <a:r>
              <a:rPr lang="en-US" sz="3200" dirty="0" smtClean="0">
                <a:latin typeface="Arial Black"/>
                <a:cs typeface="Arial Black"/>
              </a:rPr>
              <a:t> YOUR MARKET.</a:t>
            </a:r>
            <a:br>
              <a:rPr lang="en-US" sz="3200" dirty="0" smtClean="0">
                <a:latin typeface="Arial Black"/>
                <a:cs typeface="Arial Black"/>
              </a:rPr>
            </a:br>
            <a:r>
              <a:rPr lang="en-US" sz="3200" dirty="0" smtClean="0">
                <a:latin typeface="Arial Black"/>
                <a:cs typeface="Arial Black"/>
              </a:rPr>
              <a:t>DO YOUR RESEARCH.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4929"/>
            <a:ext cx="8229600" cy="3991234"/>
          </a:xfrm>
        </p:spPr>
        <p:txBody>
          <a:bodyPr>
            <a:normAutofit/>
          </a:bodyPr>
          <a:lstStyle/>
          <a:p>
            <a:endParaRPr lang="en-US" sz="2800" dirty="0" smtClean="0">
              <a:latin typeface="Copperplate Gothic Bold"/>
              <a:cs typeface="Copperplate Gothic Bold"/>
            </a:endParaRPr>
          </a:p>
          <a:p>
            <a:endParaRPr lang="en-US" sz="2800" dirty="0">
              <a:latin typeface="Copperplate Gothic Bold"/>
              <a:cs typeface="Copperplate Gothic Bold"/>
            </a:endParaRPr>
          </a:p>
          <a:p>
            <a:r>
              <a:rPr lang="en-US" sz="28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SEE WHAT IS NEEDED AND WANTED </a:t>
            </a:r>
            <a:endParaRPr lang="en-US" sz="2800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210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BUILD A STRONG FOUNDATION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A SOLID FOUNDATION </a:t>
            </a: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MUST BE ABLE </a:t>
            </a: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TO WEATHER THE STORM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THE “4 WALLS OF VIRTUE”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STRONG WORK ETHIC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ATTITUDE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COMMUNICATION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EMPOWERMENT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THE ROOF REPRESENTS YOUR MIND</a:t>
            </a:r>
            <a:endParaRPr lang="en-US" sz="2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61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THINK GLOBALLY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EMPATHIZE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SEEK ADVISE WHEN NEEDED.</a:t>
            </a:r>
          </a:p>
          <a:p>
            <a:pPr algn="ctr">
              <a:buNone/>
            </a:pPr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/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pperplate Gothic Bold"/>
                <a:cs typeface="Copperplate Gothic Bold"/>
              </a:rPr>
              <a:t>★ GOOD LUCK WITH YOUR CONSTRUCTION! ★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111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BUSINESS BUILDING BLOCKS</vt:lpstr>
      <vt:lpstr>NEW ECONOMY =                    NEW CHALLENGES</vt:lpstr>
      <vt:lpstr>STEPS TO TAKE IN BUILDING</vt:lpstr>
      <vt:lpstr>THINK OF BUSINESS PLANS   AS   BLUEPRINTS </vt:lpstr>
      <vt:lpstr>SURVEY YOUR MARKET. DO YOUR RESEARCH.</vt:lpstr>
      <vt:lpstr>BUILD A STRONG FOUNDATION</vt:lpstr>
      <vt:lpstr>THE “4 WALLS OF VIRTUE”</vt:lpstr>
      <vt:lpstr>THE ROOF REPRESENTS YOUR MIND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BUILDING BLOCKS</dc:title>
  <dc:creator>Helene Stein</dc:creator>
  <cp:lastModifiedBy>Helene Stein</cp:lastModifiedBy>
  <cp:revision>12</cp:revision>
  <dcterms:created xsi:type="dcterms:W3CDTF">2012-02-26T05:21:27Z</dcterms:created>
  <dcterms:modified xsi:type="dcterms:W3CDTF">2012-02-26T06:01:02Z</dcterms:modified>
</cp:coreProperties>
</file>