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BC97-9EDB-5640-BFA5-0A294476416B}" type="datetimeFigureOut">
              <a:rPr lang="en-US" smtClean="0"/>
              <a:t>2/25/12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8795A-93C1-784D-9830-61CBC1387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BC97-9EDB-5640-BFA5-0A294476416B}" type="datetimeFigureOut">
              <a:rPr lang="en-US" smtClean="0"/>
              <a:t>2/25/12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8795A-93C1-784D-9830-61CBC1387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BC97-9EDB-5640-BFA5-0A294476416B}" type="datetimeFigureOut">
              <a:rPr lang="en-US" smtClean="0"/>
              <a:t>2/25/12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8795A-93C1-784D-9830-61CBC1387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BC97-9EDB-5640-BFA5-0A294476416B}" type="datetimeFigureOut">
              <a:rPr lang="en-US" smtClean="0"/>
              <a:t>2/25/12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8795A-93C1-784D-9830-61CBC1387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BC97-9EDB-5640-BFA5-0A294476416B}" type="datetimeFigureOut">
              <a:rPr lang="en-US" smtClean="0"/>
              <a:t>2/25/12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8795A-93C1-784D-9830-61CBC1387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BC97-9EDB-5640-BFA5-0A294476416B}" type="datetimeFigureOut">
              <a:rPr lang="en-US" smtClean="0"/>
              <a:t>2/25/12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8795A-93C1-784D-9830-61CBC1387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BC97-9EDB-5640-BFA5-0A294476416B}" type="datetimeFigureOut">
              <a:rPr lang="en-US" smtClean="0"/>
              <a:t>2/25/12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8795A-93C1-784D-9830-61CBC1387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BC97-9EDB-5640-BFA5-0A294476416B}" type="datetimeFigureOut">
              <a:rPr lang="en-US" smtClean="0"/>
              <a:t>2/25/12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8795A-93C1-784D-9830-61CBC1387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BC97-9EDB-5640-BFA5-0A294476416B}" type="datetimeFigureOut">
              <a:rPr lang="en-US" smtClean="0"/>
              <a:t>2/25/12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8795A-93C1-784D-9830-61CBC1387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BC97-9EDB-5640-BFA5-0A294476416B}" type="datetimeFigureOut">
              <a:rPr lang="en-US" smtClean="0"/>
              <a:t>2/25/12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8795A-93C1-784D-9830-61CBC1387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BC97-9EDB-5640-BFA5-0A294476416B}" type="datetimeFigureOut">
              <a:rPr lang="en-US" smtClean="0"/>
              <a:t>2/25/12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8795A-93C1-784D-9830-61CBC1387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BC97-9EDB-5640-BFA5-0A294476416B}" type="datetimeFigureOut">
              <a:rPr lang="en-US" smtClean="0"/>
              <a:t>2/25/12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8795A-93C1-784D-9830-61CBC1387F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33295"/>
            <a:ext cx="7772400" cy="1897529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 Black"/>
                <a:cs typeface="Arial Black"/>
              </a:rPr>
              <a:t>BUSINESS BUILDING BLOCKS</a:t>
            </a:r>
            <a:endParaRPr lang="en-US" sz="3600" dirty="0">
              <a:latin typeface="Arial Black"/>
              <a:cs typeface="Arial Black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59529"/>
            <a:ext cx="6400800" cy="24204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Building your house is a process and so is building your business.</a:t>
            </a:r>
            <a:endParaRPr lang="en-US" dirty="0">
              <a:solidFill>
                <a:srgbClr val="660066"/>
              </a:solidFill>
              <a:latin typeface="Copperplate Gothic Bold"/>
              <a:cs typeface="Copperplate Gothic 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8068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Arial Black"/>
                <a:cs typeface="Arial Black"/>
              </a:rPr>
              <a:t>NEW ECONOMY =                   </a:t>
            </a:r>
            <a:br>
              <a:rPr lang="en-US" sz="3600" dirty="0" smtClean="0">
                <a:latin typeface="Arial Black"/>
                <a:cs typeface="Arial Black"/>
              </a:rPr>
            </a:br>
            <a:r>
              <a:rPr lang="en-US" sz="3600" dirty="0" smtClean="0">
                <a:latin typeface="Arial Black"/>
                <a:cs typeface="Arial Black"/>
              </a:rPr>
              <a:t>NEW CHALLENGES</a:t>
            </a:r>
            <a:endParaRPr lang="en-US" sz="3600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9403"/>
            <a:ext cx="8229600" cy="2595042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LEARN TO </a:t>
            </a:r>
          </a:p>
          <a:p>
            <a:pPr algn="ctr">
              <a:buNone/>
            </a:pPr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THINK </a:t>
            </a:r>
          </a:p>
          <a:p>
            <a:pPr algn="ctr">
              <a:buNone/>
            </a:pPr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OUTSIDE THE BOX</a:t>
            </a:r>
            <a:endParaRPr lang="en-US" dirty="0">
              <a:solidFill>
                <a:srgbClr val="660066"/>
              </a:solidFill>
              <a:latin typeface="Copperplate Gothic Bold"/>
              <a:cs typeface="Copperplate Gothic 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 Black"/>
                <a:cs typeface="Arial Black"/>
              </a:rPr>
              <a:t>STEPS TO TAKE IN BUILDING</a:t>
            </a:r>
            <a:endParaRPr lang="en-US" sz="3600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2907"/>
            <a:ext cx="8229600" cy="303675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CREATE</a:t>
            </a:r>
          </a:p>
          <a:p>
            <a:pPr algn="ctr"/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QUESTION</a:t>
            </a:r>
          </a:p>
          <a:p>
            <a:pPr algn="ctr"/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CONSTRUCT</a:t>
            </a:r>
          </a:p>
          <a:p>
            <a:pPr algn="ctr"/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CONFIDENCE</a:t>
            </a:r>
            <a:endParaRPr lang="en-US" dirty="0">
              <a:solidFill>
                <a:srgbClr val="660066"/>
              </a:solidFill>
              <a:latin typeface="Copperplate Gothic Bold"/>
              <a:cs typeface="Copperplate Gothic 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41204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 Black"/>
                <a:cs typeface="Arial Black"/>
              </a:rPr>
              <a:t>THINK OF BUSINESS PLANS </a:t>
            </a:r>
            <a:br>
              <a:rPr lang="en-US" sz="3600" dirty="0" smtClean="0">
                <a:latin typeface="Arial Black"/>
                <a:cs typeface="Arial Black"/>
              </a:rPr>
            </a:br>
            <a:r>
              <a:rPr lang="en-US" sz="3600" dirty="0" smtClean="0">
                <a:latin typeface="Arial Black"/>
                <a:cs typeface="Arial Black"/>
              </a:rPr>
              <a:t/>
            </a:r>
            <a:br>
              <a:rPr lang="en-US" sz="3600" dirty="0" smtClean="0">
                <a:latin typeface="Arial Black"/>
                <a:cs typeface="Arial Black"/>
              </a:rPr>
            </a:br>
            <a:r>
              <a:rPr lang="en-US" sz="3600" dirty="0" smtClean="0">
                <a:latin typeface="Arial Black"/>
                <a:cs typeface="Arial Black"/>
              </a:rPr>
              <a:t>AS </a:t>
            </a:r>
            <a:r>
              <a:rPr lang="en-US" dirty="0" smtClean="0">
                <a:latin typeface="Arial Black"/>
                <a:cs typeface="Arial Black"/>
              </a:rPr>
              <a:t/>
            </a:r>
            <a:br>
              <a:rPr lang="en-US" dirty="0" smtClean="0">
                <a:latin typeface="Arial Black"/>
                <a:cs typeface="Arial Black"/>
              </a:rPr>
            </a:br>
            <a:r>
              <a:rPr lang="en-US" dirty="0" smtClean="0">
                <a:latin typeface="Arial Black"/>
                <a:cs typeface="Arial Black"/>
              </a:rPr>
              <a:t/>
            </a:r>
            <a:br>
              <a:rPr lang="en-US" dirty="0" smtClean="0">
                <a:latin typeface="Arial Black"/>
                <a:cs typeface="Arial Black"/>
              </a:rPr>
            </a:br>
            <a:r>
              <a:rPr lang="en-US" dirty="0" smtClean="0">
                <a:solidFill>
                  <a:srgbClr val="000090"/>
                </a:solidFill>
                <a:latin typeface="Arial Black"/>
                <a:cs typeface="Arial Black"/>
              </a:rPr>
              <a:t>BLUEPRINTS</a:t>
            </a:r>
            <a:br>
              <a:rPr lang="en-US" dirty="0" smtClean="0">
                <a:solidFill>
                  <a:srgbClr val="000090"/>
                </a:solidFill>
                <a:latin typeface="Arial Black"/>
                <a:cs typeface="Arial Black"/>
              </a:rPr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860291"/>
          </a:xfrm>
        </p:spPr>
        <p:txBody>
          <a:bodyPr>
            <a:noAutofit/>
          </a:bodyPr>
          <a:lstStyle/>
          <a:p>
            <a:r>
              <a:rPr lang="en-US" sz="3200" u="sng" dirty="0" smtClean="0">
                <a:latin typeface="Arial Black"/>
                <a:cs typeface="Arial Black"/>
              </a:rPr>
              <a:t>SURVEY</a:t>
            </a:r>
            <a:r>
              <a:rPr lang="en-US" sz="3200" dirty="0" smtClean="0">
                <a:latin typeface="Arial Black"/>
                <a:cs typeface="Arial Black"/>
              </a:rPr>
              <a:t> YOUR MARKET.</a:t>
            </a:r>
            <a:br>
              <a:rPr lang="en-US" sz="3200" dirty="0" smtClean="0">
                <a:latin typeface="Arial Black"/>
                <a:cs typeface="Arial Black"/>
              </a:rPr>
            </a:br>
            <a:r>
              <a:rPr lang="en-US" sz="3200" dirty="0" smtClean="0">
                <a:latin typeface="Arial Black"/>
                <a:cs typeface="Arial Black"/>
              </a:rPr>
              <a:t>DO YOUR RESEARCH.</a:t>
            </a:r>
            <a:endParaRPr lang="en-US" sz="3200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4929"/>
            <a:ext cx="8229600" cy="3991234"/>
          </a:xfrm>
        </p:spPr>
        <p:txBody>
          <a:bodyPr>
            <a:normAutofit/>
          </a:bodyPr>
          <a:lstStyle/>
          <a:p>
            <a:endParaRPr lang="en-US" sz="2800" dirty="0" smtClean="0">
              <a:latin typeface="Copperplate Gothic Bold"/>
              <a:cs typeface="Copperplate Gothic Bold"/>
            </a:endParaRPr>
          </a:p>
          <a:p>
            <a:endParaRPr lang="en-US" sz="2800" dirty="0">
              <a:latin typeface="Copperplate Gothic Bold"/>
              <a:cs typeface="Copperplate Gothic Bold"/>
            </a:endParaRPr>
          </a:p>
          <a:p>
            <a:r>
              <a:rPr lang="en-US" sz="2800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SEE WHAT IS NEEDED AND WANTED </a:t>
            </a:r>
            <a:endParaRPr lang="en-US" sz="2800" dirty="0">
              <a:solidFill>
                <a:srgbClr val="660066"/>
              </a:solidFill>
              <a:latin typeface="Copperplate Gothic Bold"/>
              <a:cs typeface="Copperplate Gothic Bol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2103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 Black"/>
                <a:cs typeface="Arial Black"/>
              </a:rPr>
              <a:t>BUILD A STRONG FOUNDATION</a:t>
            </a:r>
            <a:endParaRPr lang="en-US" sz="3600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>
              <a:buNone/>
            </a:pPr>
            <a:endParaRPr lang="en-US" dirty="0" smtClean="0">
              <a:solidFill>
                <a:srgbClr val="660066"/>
              </a:solidFill>
              <a:latin typeface="Copperplate Gothic Bold"/>
              <a:cs typeface="Copperplate Gothic Bold"/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A SOLID FOUNDATION </a:t>
            </a:r>
          </a:p>
          <a:p>
            <a:pPr algn="ctr">
              <a:buNone/>
            </a:pPr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MUST BE ABLE </a:t>
            </a:r>
          </a:p>
          <a:p>
            <a:pPr algn="ctr">
              <a:buNone/>
            </a:pPr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TO WEATHER THE STORM</a:t>
            </a:r>
            <a:endParaRPr lang="en-US" dirty="0">
              <a:solidFill>
                <a:srgbClr val="660066"/>
              </a:solidFill>
              <a:latin typeface="Copperplate Gothic Bold"/>
              <a:cs typeface="Copperplate Gothic Bol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 Black"/>
                <a:cs typeface="Arial Black"/>
              </a:rPr>
              <a:t>THE “4 WALLS OF VIRTUE”</a:t>
            </a:r>
            <a:endParaRPr lang="en-US" sz="3600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>
              <a:solidFill>
                <a:srgbClr val="660066"/>
              </a:solidFill>
              <a:latin typeface="Copperplate Gothic Bold"/>
              <a:cs typeface="Copperplate Gothic Bold"/>
            </a:endParaRPr>
          </a:p>
          <a:p>
            <a:pPr algn="ctr"/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STRONG WORK ETHIC</a:t>
            </a:r>
          </a:p>
          <a:p>
            <a:pPr algn="ctr"/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ATTITUDE</a:t>
            </a:r>
          </a:p>
          <a:p>
            <a:pPr algn="ctr"/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COMMUNICATION</a:t>
            </a:r>
          </a:p>
          <a:p>
            <a:pPr algn="ctr"/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EMPOWERMENT</a:t>
            </a:r>
            <a:endParaRPr lang="en-US" dirty="0">
              <a:solidFill>
                <a:srgbClr val="660066"/>
              </a:solidFill>
              <a:latin typeface="Copperplate Gothic Bold"/>
              <a:cs typeface="Copperplate Gothic Bol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 Black"/>
                <a:cs typeface="Arial Black"/>
              </a:rPr>
              <a:t>THE ROOF REPRESENTS YOUR MIND</a:t>
            </a:r>
            <a:endParaRPr lang="en-US" sz="2800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6610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THINK GLOBALLY</a:t>
            </a:r>
          </a:p>
          <a:p>
            <a:pPr algn="ctr"/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EMPATHIZE</a:t>
            </a:r>
          </a:p>
          <a:p>
            <a:pPr algn="ctr"/>
            <a:r>
              <a:rPr lang="en-US" dirty="0" smtClean="0">
                <a:solidFill>
                  <a:srgbClr val="660066"/>
                </a:solidFill>
                <a:latin typeface="Copperplate Gothic Bold"/>
                <a:cs typeface="Copperplate Gothic Bold"/>
              </a:rPr>
              <a:t>SEEK ADVISE WHEN NEEDED.</a:t>
            </a:r>
          </a:p>
          <a:p>
            <a:pPr algn="ctr">
              <a:buNone/>
            </a:pPr>
            <a:endParaRPr lang="en-US" dirty="0" smtClean="0">
              <a:solidFill>
                <a:srgbClr val="660066"/>
              </a:solidFill>
              <a:latin typeface="Copperplate Gothic Bold"/>
              <a:cs typeface="Copperplate Gothic Bold"/>
            </a:endParaRPr>
          </a:p>
          <a:p>
            <a:pPr algn="ctr"/>
            <a:endParaRPr lang="en-US" dirty="0" smtClean="0">
              <a:solidFill>
                <a:srgbClr val="660066"/>
              </a:solidFill>
              <a:latin typeface="Copperplate Gothic Bold"/>
              <a:cs typeface="Copperplate Gothic Bold"/>
            </a:endParaRPr>
          </a:p>
          <a:p>
            <a:pPr algn="ctr">
              <a:buNone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pperplate Gothic Bold"/>
              <a:cs typeface="Copperplate Gothic Bold"/>
            </a:endParaRPr>
          </a:p>
          <a:p>
            <a:pPr algn="ctr">
              <a:buNone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pperplate Gothic Bold"/>
              <a:cs typeface="Copperplate Gothic Bold"/>
            </a:endParaRPr>
          </a:p>
          <a:p>
            <a:pPr algn="ctr">
              <a:buNone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pperplate Gothic Bold"/>
              <a:cs typeface="Copperplate Gothic Bold"/>
            </a:endParaRPr>
          </a:p>
          <a:p>
            <a:pPr algn="ctr">
              <a:buNone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pperplate Gothic Bold"/>
                <a:cs typeface="Copperplate Gothic Bold"/>
              </a:rPr>
              <a:t>★ GOOD LUCK WITH YOUR CONSTRUCTION! ★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latin typeface="Copperplate Gothic Bold"/>
              <a:cs typeface="Copperplate Gothic 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ヒラギノ丸ゴ Pro W4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ＭＳ 明朝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111</Words>
  <Application>Microsoft Macintosh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BUSINESS BUILDING BLOCKS</vt:lpstr>
      <vt:lpstr>NEW ECONOMY =                    NEW CHALLENGES</vt:lpstr>
      <vt:lpstr>STEPS TO TAKE IN BUILDING</vt:lpstr>
      <vt:lpstr>THINK OF BUSINESS PLANS   AS   BLUEPRINTS </vt:lpstr>
      <vt:lpstr>SURVEY YOUR MARKET. DO YOUR RESEARCH.</vt:lpstr>
      <vt:lpstr>BUILD A STRONG FOUNDATION</vt:lpstr>
      <vt:lpstr>THE “4 WALLS OF VIRTUE”</vt:lpstr>
      <vt:lpstr>THE ROOF REPRESENTS YOUR MIND</vt:lpstr>
    </vt:vector>
  </TitlesOfParts>
  <Company>Ecotex + Resilience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BUILDING BLOCKS</dc:title>
  <dc:creator>Helene Stein</dc:creator>
  <cp:lastModifiedBy>Helene Stein</cp:lastModifiedBy>
  <cp:revision>12</cp:revision>
  <dcterms:created xsi:type="dcterms:W3CDTF">2012-02-26T05:21:27Z</dcterms:created>
  <dcterms:modified xsi:type="dcterms:W3CDTF">2012-02-26T06:01:02Z</dcterms:modified>
</cp:coreProperties>
</file>