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BC97-9EDB-5640-BFA5-0A294476416B}" type="datetimeFigureOut">
              <a:rPr lang="en-US" smtClean="0"/>
              <a:pPr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8795A-93C1-784D-9830-61CBC1387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3295"/>
            <a:ext cx="7772400" cy="1897529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/>
                <a:cs typeface="Arial Black"/>
              </a:rPr>
              <a:t>BUILDING PRINCIPLES FOR SUCCESS: </a:t>
            </a:r>
            <a:endParaRPr lang="en-US" sz="3600" dirty="0">
              <a:latin typeface="Arial Black"/>
              <a:cs typeface="Arial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9529"/>
            <a:ext cx="6400800" cy="24204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HOW TO DO BUSINESS </a:t>
            </a:r>
          </a:p>
          <a:p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IN THE </a:t>
            </a:r>
          </a:p>
          <a:p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NEW ECONOMY</a:t>
            </a:r>
            <a:endParaRPr lang="en-US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3834187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660066"/>
                </a:solidFill>
              </a:rPr>
              <a:t>“We now live in a new </a:t>
            </a:r>
            <a:r>
              <a:rPr lang="en-US" sz="3600" b="1" dirty="0" smtClean="0">
                <a:solidFill>
                  <a:srgbClr val="660066"/>
                </a:solidFill>
              </a:rPr>
              <a:t>economy </a:t>
            </a:r>
            <a:br>
              <a:rPr lang="en-US" sz="3600" b="1" dirty="0" smtClean="0">
                <a:solidFill>
                  <a:srgbClr val="660066"/>
                </a:solidFill>
              </a:rPr>
            </a:br>
            <a:r>
              <a:rPr lang="en-US" sz="3600" b="1" dirty="0" smtClean="0">
                <a:solidFill>
                  <a:srgbClr val="660066"/>
                </a:solidFill>
              </a:rPr>
              <a:t/>
            </a:r>
            <a:br>
              <a:rPr lang="en-US" sz="3600" b="1" dirty="0" smtClean="0">
                <a:solidFill>
                  <a:srgbClr val="660066"/>
                </a:solidFill>
              </a:rPr>
            </a:br>
            <a:r>
              <a:rPr lang="en-US" sz="3600" b="1" dirty="0" smtClean="0">
                <a:solidFill>
                  <a:srgbClr val="660066"/>
                </a:solidFill>
              </a:rPr>
              <a:t>created </a:t>
            </a:r>
            <a:r>
              <a:rPr lang="en-US" sz="3600" b="1" dirty="0" smtClean="0">
                <a:solidFill>
                  <a:srgbClr val="660066"/>
                </a:solidFill>
              </a:rPr>
              <a:t>by shrinking computers</a:t>
            </a:r>
            <a:r>
              <a:rPr lang="en-US" sz="3600" b="1" dirty="0" smtClean="0">
                <a:solidFill>
                  <a:srgbClr val="660066"/>
                </a:solidFill>
              </a:rPr>
              <a:t> </a:t>
            </a:r>
            <a:br>
              <a:rPr lang="en-US" sz="3600" b="1" dirty="0" smtClean="0">
                <a:solidFill>
                  <a:srgbClr val="660066"/>
                </a:solidFill>
              </a:rPr>
            </a:br>
            <a:r>
              <a:rPr lang="en-US" sz="3600" b="1" dirty="0" smtClean="0">
                <a:solidFill>
                  <a:srgbClr val="660066"/>
                </a:solidFill>
              </a:rPr>
              <a:t/>
            </a:r>
            <a:br>
              <a:rPr lang="en-US" sz="3600" b="1" dirty="0" smtClean="0">
                <a:solidFill>
                  <a:srgbClr val="660066"/>
                </a:solidFill>
              </a:rPr>
            </a:br>
            <a:r>
              <a:rPr lang="en-US" sz="3600" b="1" dirty="0" smtClean="0">
                <a:solidFill>
                  <a:srgbClr val="660066"/>
                </a:solidFill>
              </a:rPr>
              <a:t>and </a:t>
            </a:r>
            <a:r>
              <a:rPr lang="en-US" sz="3600" b="1" dirty="0" smtClean="0">
                <a:solidFill>
                  <a:srgbClr val="660066"/>
                </a:solidFill>
              </a:rPr>
              <a:t>expanding communications</a:t>
            </a:r>
            <a:r>
              <a:rPr lang="en-US" sz="3600" b="1" dirty="0" smtClean="0">
                <a:solidFill>
                  <a:srgbClr val="660066"/>
                </a:solidFill>
              </a:rPr>
              <a:t>.”</a:t>
            </a:r>
            <a:endParaRPr lang="en-US" sz="3600" b="1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61765"/>
            <a:ext cx="8229600" cy="1662680"/>
          </a:xfrm>
        </p:spPr>
        <p:txBody>
          <a:bodyPr anchor="b">
            <a:normAutofit/>
          </a:bodyPr>
          <a:lstStyle/>
          <a:p>
            <a:pPr algn="ctr">
              <a:buNone/>
            </a:pPr>
            <a:endParaRPr lang="en-US" dirty="0" smtClean="0">
              <a:solidFill>
                <a:srgbClr val="660066"/>
              </a:solidFill>
              <a:latin typeface="Copperplate Gothic Bold"/>
              <a:cs typeface="Copperplate Gothic Bold"/>
            </a:endParaRPr>
          </a:p>
          <a:p>
            <a:pPr algn="r">
              <a:buNone/>
            </a:pPr>
            <a:r>
              <a:rPr lang="en-US" b="1" dirty="0" smtClean="0">
                <a:latin typeface="Arial"/>
                <a:cs typeface="Arial"/>
              </a:rPr>
              <a:t>-KEVIN </a:t>
            </a:r>
            <a:r>
              <a:rPr lang="en-US" b="1" dirty="0" smtClean="0">
                <a:latin typeface="Arial"/>
                <a:cs typeface="Arial"/>
              </a:rPr>
              <a:t>KELLY</a:t>
            </a:r>
            <a:r>
              <a:rPr lang="en-US" b="1" dirty="0" smtClean="0">
                <a:latin typeface="Arial"/>
                <a:cs typeface="Arial"/>
              </a:rPr>
              <a:t> 1999</a:t>
            </a:r>
            <a:endParaRPr lang="en-US" b="1" dirty="0">
              <a:solidFill>
                <a:srgbClr val="6600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’</a:t>
            </a:r>
            <a:r>
              <a:rPr lang="en-US" sz="3600" b="1" dirty="0" smtClean="0">
                <a:solidFill>
                  <a:srgbClr val="660066"/>
                </a:solidFill>
              </a:rPr>
              <a:t>Info-paralysis’</a:t>
            </a:r>
            <a:r>
              <a:rPr lang="en-US" sz="3600" dirty="0" smtClean="0"/>
              <a:t> </a:t>
            </a:r>
            <a:endParaRPr lang="en-US" sz="36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2907"/>
            <a:ext cx="8229600" cy="303675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coined </a:t>
            </a:r>
            <a:r>
              <a:rPr lang="en-US" dirty="0" smtClean="0"/>
              <a:t>by Angelika </a:t>
            </a:r>
            <a:r>
              <a:rPr lang="en-US" dirty="0" err="1" smtClean="0"/>
              <a:t>Dimoka</a:t>
            </a:r>
            <a:r>
              <a:rPr lang="en-US" dirty="0" smtClean="0"/>
              <a:t>, director of the Center for Neural Decision Making at Temple University.</a:t>
            </a:r>
            <a:r>
              <a:rPr lang="en-US" dirty="0" smtClean="0"/>
              <a:t> …</a:t>
            </a:r>
            <a:r>
              <a:rPr lang="en-US" b="1" dirty="0" smtClean="0"/>
              <a:t>information </a:t>
            </a:r>
            <a:r>
              <a:rPr lang="en-US" b="1" dirty="0" smtClean="0"/>
              <a:t>overload’s influence</a:t>
            </a:r>
            <a:r>
              <a:rPr lang="en-US" dirty="0" smtClean="0"/>
              <a:t> …</a:t>
            </a:r>
            <a:r>
              <a:rPr lang="en-US" dirty="0" smtClean="0"/>
              <a:t> causes </a:t>
            </a:r>
            <a:r>
              <a:rPr lang="en-US" b="1" dirty="0" smtClean="0"/>
              <a:t>a complete inability to make decisions</a:t>
            </a:r>
            <a:r>
              <a:rPr lang="en-US" dirty="0" smtClean="0"/>
              <a:t>. </a:t>
            </a:r>
            <a:endParaRPr lang="en-US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71" y="448236"/>
            <a:ext cx="8441764" cy="570753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/>
                <a:cs typeface="Arial Black"/>
              </a:rPr>
              <a:t/>
            </a:r>
            <a:br>
              <a:rPr lang="en-US" dirty="0" smtClean="0">
                <a:latin typeface="Arial Black"/>
                <a:cs typeface="Arial Black"/>
              </a:rPr>
            </a:br>
            <a:r>
              <a:rPr lang="en-US" dirty="0" smtClean="0">
                <a:latin typeface="Arial Black"/>
                <a:cs typeface="Arial Black"/>
              </a:rPr>
              <a:t/>
            </a:r>
            <a:br>
              <a:rPr lang="en-US" dirty="0" smtClean="0">
                <a:latin typeface="Arial Black"/>
                <a:cs typeface="Arial Black"/>
              </a:rPr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Copperplate Gothic Bold"/>
                <a:cs typeface="Copperplate Gothic Bold"/>
              </a:rPr>
              <a:t>★ </a:t>
            </a:r>
            <a: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CREATE</a:t>
            </a:r>
            <a:b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</a:br>
            <a: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★ QUESTION</a:t>
            </a:r>
            <a:b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</a:br>
            <a: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★ CONSTRUCT</a:t>
            </a:r>
            <a:b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</a:br>
            <a: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★ CONFIDENCE</a:t>
            </a:r>
            <a:b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</a:br>
            <a: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★ COMMUNICATE</a:t>
            </a:r>
            <a:b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</a:br>
            <a:r>
              <a:rPr lang="en-US" sz="40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★ COMPLETE</a:t>
            </a: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/>
            </a:r>
            <a:b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</a:br>
            <a:r>
              <a:rPr lang="en-US" dirty="0" smtClean="0">
                <a:solidFill>
                  <a:srgbClr val="000090"/>
                </a:solidFill>
                <a:latin typeface="Arial Black"/>
                <a:cs typeface="Arial Black"/>
              </a:rPr>
              <a:t/>
            </a:r>
            <a:br>
              <a:rPr lang="en-US" dirty="0" smtClean="0">
                <a:solidFill>
                  <a:srgbClr val="000090"/>
                </a:solidFill>
                <a:latin typeface="Arial Black"/>
                <a:cs typeface="Arial Black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860291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Black"/>
                <a:cs typeface="Arial Black"/>
              </a:rPr>
              <a:t>THE NEW ECONOMY</a:t>
            </a:r>
            <a:endParaRPr lang="en-US" sz="32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4929"/>
            <a:ext cx="8229600" cy="3991234"/>
          </a:xfrm>
        </p:spPr>
        <p:txBody>
          <a:bodyPr>
            <a:normAutofit/>
          </a:bodyPr>
          <a:lstStyle/>
          <a:p>
            <a:endParaRPr lang="en-US" sz="2800" dirty="0" smtClean="0">
              <a:latin typeface="Copperplate Gothic Bold"/>
              <a:cs typeface="Copperplate Gothic Bold"/>
            </a:endParaRP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Copperplate Gothic Bold"/>
                <a:cs typeface="Copperplate Gothic Bold"/>
              </a:rPr>
              <a:t>SPEED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Copperplate Gothic Bold"/>
                <a:cs typeface="Copperplate Gothic Bold"/>
              </a:rPr>
              <a:t>DEMOGRAPHIC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Copperplate Gothic Bold"/>
                <a:cs typeface="Copperplate Gothic Bold"/>
              </a:rPr>
              <a:t>GEOGRAPHIC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Copperplate Gothic Bold"/>
                <a:cs typeface="Copperplate Gothic Bold"/>
              </a:rPr>
              <a:t>CONSUMER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Copperplate Gothic Bold"/>
                <a:cs typeface="Copperplate Gothic Bold"/>
              </a:rPr>
              <a:t>WORKFORCE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2103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/>
                <a:cs typeface="Arial Black"/>
              </a:rPr>
              <a:t>BUILD A STRONG FOUNDATION</a:t>
            </a:r>
            <a:endParaRPr lang="en-US" sz="36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>
              <a:buNone/>
            </a:pPr>
            <a:endParaRPr lang="en-US" dirty="0" smtClean="0">
              <a:solidFill>
                <a:srgbClr val="660066"/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A SOLID FOUNDATION </a:t>
            </a:r>
          </a:p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MUST BE ABLE </a:t>
            </a:r>
          </a:p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TO WEATHER THE STORM</a:t>
            </a:r>
            <a:endParaRPr lang="en-US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/>
                <a:cs typeface="Arial Black"/>
              </a:rPr>
              <a:t>THE “4 WALLS OF VIRTUE”</a:t>
            </a:r>
            <a:endParaRPr lang="en-US" sz="36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rgbClr val="660066"/>
              </a:solidFill>
              <a:latin typeface="Copperplate Gothic Bold"/>
              <a:cs typeface="Copperplate Gothic Bold"/>
            </a:endParaRP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STRONG WORK ETHIC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ATTITUDE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COMMUNICATION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EMPOWERMENT</a:t>
            </a:r>
            <a:endParaRPr lang="en-US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/>
                <a:cs typeface="Arial Black"/>
              </a:rPr>
              <a:t>THE ROOF REPRESENTS YOUR MIND</a:t>
            </a:r>
            <a:endParaRPr lang="en-US" sz="28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661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THINK GLOBALLY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EMPATHIZE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SEEK ADVISE WHEN NEEDED.</a:t>
            </a:r>
          </a:p>
          <a:p>
            <a:pPr algn="ctr">
              <a:buNone/>
            </a:pPr>
            <a:endParaRPr lang="en-US" dirty="0" smtClean="0">
              <a:solidFill>
                <a:srgbClr val="660066"/>
              </a:solidFill>
              <a:latin typeface="Copperplate Gothic Bold"/>
              <a:cs typeface="Copperplate Gothic Bold"/>
            </a:endParaRPr>
          </a:p>
          <a:p>
            <a:pPr algn="ctr"/>
            <a:endParaRPr lang="en-US" dirty="0" smtClean="0">
              <a:solidFill>
                <a:srgbClr val="660066"/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pperplate Gothic Bold"/>
                <a:cs typeface="Copperplate Gothic Bold"/>
              </a:rPr>
              <a:t>★ GOOD LUCK WITH YOUR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pperplate Gothic Bold"/>
                <a:cs typeface="Copperplate Gothic Bold"/>
              </a:rPr>
              <a:t> BUSINESS!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pperplate Gothic Bold"/>
                <a:cs typeface="Copperplate Gothic Bold"/>
              </a:rPr>
              <a:t>★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150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BUILDING PRINCIPLES FOR SUCCESS: </vt:lpstr>
      <vt:lpstr>“We now live in a new economy   created by shrinking computers   and expanding communications.”</vt:lpstr>
      <vt:lpstr>’Info-paralysis’ </vt:lpstr>
      <vt:lpstr>  ★ CREATE ★ QUESTION ★ CONSTRUCT ★ CONFIDENCE ★ COMMUNICATE ★ COMPLETE  </vt:lpstr>
      <vt:lpstr>THE NEW ECONOMY</vt:lpstr>
      <vt:lpstr>BUILD A STRONG FOUNDATION</vt:lpstr>
      <vt:lpstr>THE “4 WALLS OF VIRTUE”</vt:lpstr>
      <vt:lpstr>THE ROOF REPRESENTS YOUR MIND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BUILDING BLOCKS</dc:title>
  <dc:creator>Helene Stein</dc:creator>
  <cp:lastModifiedBy>Helene Stein</cp:lastModifiedBy>
  <cp:revision>18</cp:revision>
  <dcterms:created xsi:type="dcterms:W3CDTF">2012-03-04T20:39:04Z</dcterms:created>
  <dcterms:modified xsi:type="dcterms:W3CDTF">2012-03-04T21:11:37Z</dcterms:modified>
</cp:coreProperties>
</file>