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48F0-1E23-AD45-84DA-E5B1D9ED7C64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AE24-0D59-E843-9E78-7795BF012A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U6P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Seamus_the_Leprechaun_11_by_Boggleboy samhainlanovela blogspo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386665"/>
            <a:ext cx="2603500" cy="3471334"/>
          </a:xfrm>
          <a:prstGeom prst="rect">
            <a:avLst/>
          </a:prstGeom>
        </p:spPr>
      </p:pic>
      <p:pic>
        <p:nvPicPr>
          <p:cNvPr id="5" name="Picture 4" descr="StPatrick1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9150" y="754524"/>
            <a:ext cx="3937000" cy="50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762" y="4124512"/>
            <a:ext cx="3289300" cy="2463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3770" y="239064"/>
            <a:ext cx="20954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pperplate"/>
                <a:cs typeface="Copperplate"/>
              </a:rPr>
              <a:t>THE SYMBOLS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pperplate"/>
                <a:cs typeface="Copperplate"/>
              </a:rPr>
              <a:t>OF </a:t>
            </a:r>
            <a:endParaRPr lang="en-US" sz="2800" b="1" dirty="0">
              <a:solidFill>
                <a:schemeClr val="bg1"/>
              </a:solidFill>
              <a:latin typeface="Copperplate"/>
              <a:cs typeface="Copperplate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6409762" y="1463340"/>
            <a:ext cx="266064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FF"/>
                </a:solidFill>
                <a:latin typeface="Copperplate"/>
                <a:cs typeface="Copperplate"/>
              </a:rPr>
              <a:t>ST PATRICK’S DAY</a:t>
            </a:r>
            <a:endParaRPr lang="en-US" sz="3600" b="1" dirty="0">
              <a:solidFill>
                <a:srgbClr val="FFFFFF"/>
              </a:solidFill>
              <a:latin typeface="Copperplate"/>
              <a:cs typeface="Copperplat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1</cp:revision>
  <dcterms:created xsi:type="dcterms:W3CDTF">2013-03-31T04:24:43Z</dcterms:created>
  <dcterms:modified xsi:type="dcterms:W3CDTF">2013-03-31T04:36:36Z</dcterms:modified>
</cp:coreProperties>
</file>