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9B5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F4E6-5E64-9A44-9788-8CF7FC01A249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44849-F852-B044-BE1A-FD7D1A448C5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21121034453-witch-computer-restoration-uk-story-top.jpg"/>
          <p:cNvPicPr>
            <a:picLocks noChangeAspect="1"/>
          </p:cNvPicPr>
          <p:nvPr/>
        </p:nvPicPr>
        <p:blipFill>
          <a:blip r:embed="rId2"/>
          <a:srcRect r="2730"/>
          <a:stretch>
            <a:fillRect/>
          </a:stretch>
        </p:blipFill>
        <p:spPr>
          <a:xfrm>
            <a:off x="353435" y="428278"/>
            <a:ext cx="8550613" cy="49446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22282" y="5789152"/>
            <a:ext cx="7159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merican Typewriter"/>
                <a:cs typeface="American Typewriter"/>
              </a:rPr>
              <a:t>WOULD</a:t>
            </a:r>
            <a:r>
              <a:rPr lang="en-US" sz="3600" dirty="0" smtClean="0">
                <a:latin typeface="Arial Black"/>
                <a:cs typeface="Arial Black"/>
              </a:rPr>
              <a:t> </a:t>
            </a: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YOU</a:t>
            </a:r>
            <a:r>
              <a:rPr lang="en-US" sz="3600" dirty="0" smtClean="0">
                <a:latin typeface="Arial Black"/>
                <a:cs typeface="Arial Black"/>
              </a:rPr>
              <a:t> </a:t>
            </a:r>
            <a:r>
              <a:rPr lang="en-US" sz="3600" dirty="0" smtClean="0">
                <a:latin typeface="American Typewriter"/>
                <a:cs typeface="American Typewriter"/>
              </a:rPr>
              <a:t>INVEST IN </a:t>
            </a: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YOU</a:t>
            </a:r>
            <a:r>
              <a:rPr lang="en-US" sz="3600" dirty="0" smtClean="0">
                <a:latin typeface="Arial Black"/>
                <a:cs typeface="Arial Black"/>
              </a:rPr>
              <a:t>?</a:t>
            </a:r>
            <a:endParaRPr lang="en-US" sz="36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Helene Stein</dc:creator>
  <cp:lastModifiedBy>Helene Stein</cp:lastModifiedBy>
  <cp:revision>2</cp:revision>
  <dcterms:created xsi:type="dcterms:W3CDTF">2013-08-07T04:16:35Z</dcterms:created>
  <dcterms:modified xsi:type="dcterms:W3CDTF">2013-08-07T04:25:56Z</dcterms:modified>
</cp:coreProperties>
</file>