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ABE0D"/>
    <a:srgbClr val="103712"/>
    <a:srgbClr val="144C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3ECB-7C88-3B4D-A410-4267C854BCD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1BDB9-2F91-EF43-AA90-78553A2B337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1">
          <a:gsLst>
            <a:gs pos="21000">
              <a:srgbClr val="103712">
                <a:alpha val="95000"/>
              </a:srgb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10-02 at 3.17.08 AM.png"/>
          <p:cNvPicPr>
            <a:picLocks noChangeAspect="1"/>
          </p:cNvPicPr>
          <p:nvPr/>
        </p:nvPicPr>
        <p:blipFill>
          <a:blip r:embed="rId2">
            <a:lum bright="-11000"/>
          </a:blip>
          <a:stretch>
            <a:fillRect/>
          </a:stretch>
        </p:blipFill>
        <p:spPr>
          <a:xfrm>
            <a:off x="5859610" y="5875007"/>
            <a:ext cx="3044437" cy="700704"/>
          </a:xfrm>
          <a:prstGeom prst="rect">
            <a:avLst/>
          </a:prstGeom>
          <a:effectLst>
            <a:glow rad="101600">
              <a:schemeClr val="accent3">
                <a:alpha val="75000"/>
              </a:schemeClr>
            </a:glow>
            <a:outerShdw blurRad="50800" dist="38100" dir="13500000" algn="tl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80329" y="1484051"/>
            <a:ext cx="77573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UPDATED-UPGRADED ALL COMPUTERS FOR STAFF AND FACULTY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NETWORK INFRASTRUCTURE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</a:t>
            </a: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UPGRADED NETWORK WIRELESS SYSTEM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PHONE SYSTEM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CLASSROOM PROJECTORS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SCHOOL SERVER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TECHNOLOGY EQUIPMENT IN ARTS DEPARTMENT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EQUIPMENT IN OUR SKILL CENTER DEPARTMENT</a:t>
            </a:r>
          </a:p>
          <a:p>
            <a:pPr>
              <a:spcAft>
                <a:spcPts val="1200"/>
              </a:spcAft>
              <a:buClr>
                <a:srgbClr val="EABE0D"/>
              </a:buClr>
              <a:buFont typeface="Wingdings" charset="2"/>
              <a:buChar char="§"/>
            </a:pPr>
            <a:r>
              <a:rPr lang="en-US" sz="1600" b="1" dirty="0" smtClean="0">
                <a:solidFill>
                  <a:schemeClr val="tx1">
                    <a:lumMod val="95000"/>
                  </a:schemeClr>
                </a:solidFill>
                <a:latin typeface="Helvetica"/>
                <a:cs typeface="Helvetica"/>
              </a:rPr>
              <a:t> UPGRADED INTERNET ACCESS AND INCREASED BACK UP TO SUPPORT          	ENTIRE SCHOOL INCLUDING ACCESS FOR ALL 600 NEW CHROMEBOOKS. 	</a:t>
            </a:r>
            <a:endParaRPr lang="en-US" sz="1600" b="1" dirty="0">
              <a:solidFill>
                <a:schemeClr val="tx1">
                  <a:lumMod val="9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6834" y="550774"/>
            <a:ext cx="786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EABE0D"/>
                </a:solidFill>
              </a:rPr>
              <a:t>NOTRE DAME HIGH SCHOOL I.T. DEPARTMENT PROGRESS </a:t>
            </a:r>
            <a:endParaRPr lang="en-US" sz="2000" b="1" dirty="0">
              <a:solidFill>
                <a:srgbClr val="EABE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76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Helene Stein</dc:creator>
  <cp:lastModifiedBy>Helene Stein</cp:lastModifiedBy>
  <cp:revision>3</cp:revision>
  <dcterms:created xsi:type="dcterms:W3CDTF">2016-10-02T10:00:50Z</dcterms:created>
  <dcterms:modified xsi:type="dcterms:W3CDTF">2016-10-02T10:39:45Z</dcterms:modified>
</cp:coreProperties>
</file>