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rgbClr val="375A7D"/>
          </a:solidFill>
        </a:fill>
      </a:tcStyle>
    </a:wholeTbl>
    <a:band2H>
      <a:tcTxStyle b="def" i="def"/>
      <a:tcStyle>
        <a:tcBdr/>
        <a:fill>
          <a:solidFill>
            <a:srgbClr val="3B7499"/>
          </a:solidFill>
        </a:fill>
      </a:tcStyle>
    </a:band2H>
    <a:firstCo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rgbClr val="53D5FD"/>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Col>
    <a:la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rgbClr val="53D5FD"/>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lastRow>
    <a:fir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rgbClr val="53D5FD"/>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noFill/>
        </a:fill>
      </a:tcStyle>
    </a:wholeTbl>
    <a:band2H>
      <a:tcTxStyle b="def" i="def"/>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5186"/>
                  <a:lumOff val="-28409"/>
                </a:schemeClr>
              </a:solidFill>
              <a:prstDash val="solid"/>
              <a:miter lim="400000"/>
            </a:ln>
          </a:insideV>
        </a:tcBdr>
        <a:fill>
          <a:solidFill>
            <a:schemeClr val="accent2">
              <a:satOff val="-5186"/>
              <a:lumOff val="-12389"/>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chemeClr val="accent2">
              <a:satOff val="-5186"/>
              <a:lumOff val="-28409"/>
            </a:scheme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b="def" i="def"/>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chemeClr val="accent2">
            <a:satOff val="44164"/>
            <a:lumOff val="14231"/>
          </a:schemeClr>
        </a:fontRef>
        <a:schemeClr val="accent2">
          <a:satOff val="44164"/>
          <a:lumOff val="14231"/>
        </a:schemeClr>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6" name="Shape 136"/>
          <p:cNvSpPr/>
          <p:nvPr>
            <p:ph type="sldImg"/>
          </p:nvPr>
        </p:nvSpPr>
        <p:spPr>
          <a:xfrm>
            <a:off x="1143000" y="685800"/>
            <a:ext cx="4572000" cy="3429000"/>
          </a:xfrm>
          <a:prstGeom prst="rect">
            <a:avLst/>
          </a:prstGeom>
        </p:spPr>
        <p:txBody>
          <a:bodyPr/>
          <a:lstStyle/>
          <a:p>
            <a:pPr/>
          </a:p>
        </p:txBody>
      </p:sp>
      <p:sp>
        <p:nvSpPr>
          <p:cNvPr id="137" name="Shape 13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660400" y="4292600"/>
            <a:ext cx="11684000" cy="2222500"/>
          </a:xfrm>
          <a:prstGeom prst="rect">
            <a:avLst/>
          </a:prstGeom>
        </p:spPr>
        <p:txBody>
          <a:bodyPr/>
          <a:lstStyle>
            <a:lvl1pPr>
              <a:defRPr spc="992" sz="6200"/>
            </a:lvl1pPr>
          </a:lstStyle>
          <a:p>
            <a:pPr/>
            <a:r>
              <a:t>Title Text</a:t>
            </a:r>
          </a:p>
        </p:txBody>
      </p:sp>
      <p:sp>
        <p:nvSpPr>
          <p:cNvPr id="12" name="Body Level One…"/>
          <p:cNvSpPr txBox="1"/>
          <p:nvPr>
            <p:ph type="body" sz="quarter" idx="1"/>
          </p:nvPr>
        </p:nvSpPr>
        <p:spPr>
          <a:xfrm>
            <a:off x="660400" y="3416300"/>
            <a:ext cx="11684000" cy="889000"/>
          </a:xfrm>
          <a:prstGeom prst="rect">
            <a:avLst/>
          </a:prstGeom>
        </p:spPr>
        <p:txBody>
          <a:bodyPr anchor="b"/>
          <a:lstStyle>
            <a:lvl1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1pPr>
            <a:lvl2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2pPr>
            <a:lvl3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3pPr>
            <a:lvl4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4pPr>
            <a:lvl5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93" name="Image"/>
          <p:cNvSpPr/>
          <p:nvPr>
            <p:ph type="pic" sz="half" idx="13"/>
          </p:nvPr>
        </p:nvSpPr>
        <p:spPr>
          <a:xfrm>
            <a:off x="6502400" y="4879052"/>
            <a:ext cx="6502400" cy="4876801"/>
          </a:xfrm>
          <a:prstGeom prst="rect">
            <a:avLst/>
          </a:prstGeom>
        </p:spPr>
        <p:txBody>
          <a:bodyPr lIns="91439" tIns="45719" rIns="91439" bIns="45719" anchor="t">
            <a:noAutofit/>
          </a:bodyPr>
          <a:lstStyle/>
          <a:p>
            <a:pPr/>
          </a:p>
        </p:txBody>
      </p:sp>
      <p:sp>
        <p:nvSpPr>
          <p:cNvPr id="94" name="143918632_1620x1622.jpeg"/>
          <p:cNvSpPr/>
          <p:nvPr>
            <p:ph type="pic" sz="half" idx="14"/>
          </p:nvPr>
        </p:nvSpPr>
        <p:spPr>
          <a:xfrm>
            <a:off x="6502400" y="0"/>
            <a:ext cx="6502400" cy="4876800"/>
          </a:xfrm>
          <a:prstGeom prst="rect">
            <a:avLst/>
          </a:prstGeom>
        </p:spPr>
        <p:txBody>
          <a:bodyPr lIns="91439" tIns="45719" rIns="91439" bIns="45719" anchor="t">
            <a:noAutofit/>
          </a:bodyPr>
          <a:lstStyle/>
          <a:p>
            <a:pPr/>
          </a:p>
        </p:txBody>
      </p:sp>
      <p:sp>
        <p:nvSpPr>
          <p:cNvPr id="95" name="Image"/>
          <p:cNvSpPr/>
          <p:nvPr>
            <p:ph type="pic" idx="15"/>
          </p:nvPr>
        </p:nvSpPr>
        <p:spPr>
          <a:xfrm>
            <a:off x="0" y="0"/>
            <a:ext cx="6502400" cy="9753600"/>
          </a:xfrm>
          <a:prstGeom prst="rect">
            <a:avLst/>
          </a:prstGeom>
        </p:spPr>
        <p:txBody>
          <a:bodyPr lIns="91439" tIns="45719" rIns="91439" bIns="45719" anchor="t">
            <a:noAutofit/>
          </a:bodyPr>
          <a:lstStyle/>
          <a:p>
            <a:pPr/>
          </a:p>
        </p:txBody>
      </p:sp>
      <p:sp>
        <p:nvSpPr>
          <p:cNvPr id="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03" name="–Johnny Appleseed"/>
          <p:cNvSpPr txBox="1"/>
          <p:nvPr>
            <p:ph type="body" sz="quarter" idx="13"/>
          </p:nvPr>
        </p:nvSpPr>
        <p:spPr>
          <a:xfrm>
            <a:off x="1270000" y="6362700"/>
            <a:ext cx="10464800" cy="520700"/>
          </a:xfrm>
          <a:prstGeom prst="rect">
            <a:avLst/>
          </a:prstGeom>
        </p:spPr>
        <p:txBody>
          <a:bodyPr>
            <a:spAutoFit/>
          </a:bodyPr>
          <a:lstStyle>
            <a:lvl1pPr marL="0" indent="0" algn="ctr">
              <a:spcBef>
                <a:spcPts val="0"/>
              </a:spcBef>
              <a:buClrTx/>
              <a:buSzTx/>
              <a:buNone/>
              <a:defRPr cap="all" spc="384" sz="2400">
                <a:solidFill>
                  <a:schemeClr val="accent2">
                    <a:satOff val="44164"/>
                    <a:lumOff val="14231"/>
                  </a:schemeClr>
                </a:solidFill>
              </a:defRPr>
            </a:lvl1pPr>
          </a:lstStyle>
          <a:p>
            <a:pPr/>
            <a:r>
              <a:t>–Johnny Appleseed</a:t>
            </a:r>
          </a:p>
        </p:txBody>
      </p:sp>
      <p:sp>
        <p:nvSpPr>
          <p:cNvPr id="104" name="“Type a quote here.”"/>
          <p:cNvSpPr txBox="1"/>
          <p:nvPr>
            <p:ph type="body" sz="quarter" idx="14"/>
          </p:nvPr>
        </p:nvSpPr>
        <p:spPr>
          <a:xfrm>
            <a:off x="1270000" y="4248150"/>
            <a:ext cx="10464800" cy="723900"/>
          </a:xfrm>
          <a:prstGeom prst="rect">
            <a:avLst/>
          </a:prstGeom>
        </p:spPr>
        <p:txBody>
          <a:bodyPr>
            <a:spAutoFit/>
          </a:bodyPr>
          <a:lstStyle>
            <a:lvl1pPr marL="0" indent="0" algn="ctr">
              <a:spcBef>
                <a:spcPts val="0"/>
              </a:spcBef>
              <a:buClrTx/>
              <a:buSzTx/>
              <a:buNone/>
            </a:lvl1pPr>
          </a:lstStyle>
          <a:p>
            <a:pPr/>
            <a:r>
              <a:t>“Type a quote here.” </a:t>
            </a:r>
          </a:p>
        </p:txBody>
      </p:sp>
      <p:sp>
        <p:nvSpPr>
          <p:cNvPr id="1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hoto">
    <p:spTree>
      <p:nvGrpSpPr>
        <p:cNvPr id="1" name=""/>
        <p:cNvGrpSpPr/>
        <p:nvPr/>
      </p:nvGrpSpPr>
      <p:grpSpPr>
        <a:xfrm>
          <a:off x="0" y="0"/>
          <a:ext cx="0" cy="0"/>
          <a:chOff x="0" y="0"/>
          <a:chExt cx="0" cy="0"/>
        </a:xfrm>
      </p:grpSpPr>
      <p:sp>
        <p:nvSpPr>
          <p:cNvPr id="112" name="–Johnny Appleseed"/>
          <p:cNvSpPr txBox="1"/>
          <p:nvPr>
            <p:ph type="body" sz="quarter" idx="13"/>
          </p:nvPr>
        </p:nvSpPr>
        <p:spPr>
          <a:xfrm>
            <a:off x="1270000" y="2959100"/>
            <a:ext cx="10464800" cy="520700"/>
          </a:xfrm>
          <a:prstGeom prst="rect">
            <a:avLst/>
          </a:prstGeom>
        </p:spPr>
        <p:txBody>
          <a:bodyPr anchor="t">
            <a:spAutoFit/>
          </a:bodyPr>
          <a:lstStyle>
            <a:lvl1pPr marL="0" indent="0" algn="ctr">
              <a:spcBef>
                <a:spcPts val="0"/>
              </a:spcBef>
              <a:buClrTx/>
              <a:buSzTx/>
              <a:buNone/>
              <a:defRPr cap="all" spc="384" sz="2400">
                <a:solidFill>
                  <a:schemeClr val="accent2">
                    <a:satOff val="44164"/>
                    <a:lumOff val="14231"/>
                  </a:schemeClr>
                </a:solidFill>
              </a:defRPr>
            </a:lvl1pPr>
          </a:lstStyle>
          <a:p>
            <a:pPr/>
            <a:r>
              <a:t>–Johnny Appleseed</a:t>
            </a:r>
          </a:p>
        </p:txBody>
      </p:sp>
      <p:sp>
        <p:nvSpPr>
          <p:cNvPr id="113" name="“Type a quote here.”"/>
          <p:cNvSpPr txBox="1"/>
          <p:nvPr>
            <p:ph type="body" sz="quarter" idx="14"/>
          </p:nvPr>
        </p:nvSpPr>
        <p:spPr>
          <a:xfrm>
            <a:off x="1270000" y="1346200"/>
            <a:ext cx="10464800" cy="723900"/>
          </a:xfrm>
          <a:prstGeom prst="rect">
            <a:avLst/>
          </a:prstGeom>
        </p:spPr>
        <p:txBody>
          <a:bodyPr>
            <a:spAutoFit/>
          </a:bodyPr>
          <a:lstStyle>
            <a:lvl1pPr marL="0" indent="0" algn="ctr">
              <a:spcBef>
                <a:spcPts val="0"/>
              </a:spcBef>
              <a:buClrTx/>
              <a:buSzTx/>
              <a:buNone/>
            </a:lvl1pPr>
          </a:lstStyle>
          <a:p>
            <a:pPr/>
            <a:r>
              <a:t>“Type a quote here.” </a:t>
            </a:r>
          </a:p>
        </p:txBody>
      </p:sp>
      <p:sp>
        <p:nvSpPr>
          <p:cNvPr id="114" name="Image"/>
          <p:cNvSpPr/>
          <p:nvPr>
            <p:ph type="pic" idx="15"/>
          </p:nvPr>
        </p:nvSpPr>
        <p:spPr>
          <a:xfrm>
            <a:off x="-19050" y="3613150"/>
            <a:ext cx="13004800" cy="6134100"/>
          </a:xfrm>
          <a:prstGeom prst="rect">
            <a:avLst/>
          </a:prstGeom>
        </p:spPr>
        <p:txBody>
          <a:bodyPr lIns="91439" tIns="45719" rIns="91439" bIns="45719" anchor="t">
            <a:noAutofit/>
          </a:bodyPr>
          <a:lstStyle/>
          <a:p>
            <a:pPr/>
          </a:p>
        </p:txBody>
      </p:sp>
      <p:sp>
        <p:nvSpPr>
          <p:cNvPr id="1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21" name="Title Text"/>
          <p:cNvSpPr txBox="1"/>
          <p:nvPr>
            <p:ph type="title"/>
          </p:nvPr>
        </p:nvSpPr>
        <p:spPr>
          <a:xfrm>
            <a:off x="660400" y="1003300"/>
            <a:ext cx="11684000" cy="1460500"/>
          </a:xfrm>
          <a:prstGeom prst="rect">
            <a:avLst/>
          </a:prstGeom>
        </p:spPr>
        <p:txBody>
          <a:bodyPr/>
          <a:lstStyle>
            <a:lvl1pPr>
              <a:defRPr spc="992" sz="6200"/>
            </a:lvl1pPr>
          </a:lstStyle>
          <a:p>
            <a:pPr/>
            <a:r>
              <a:t>Title Text</a:t>
            </a:r>
          </a:p>
        </p:txBody>
      </p:sp>
      <p:sp>
        <p:nvSpPr>
          <p:cNvPr id="22" name="Body Level One…"/>
          <p:cNvSpPr txBox="1"/>
          <p:nvPr>
            <p:ph type="body" sz="quarter" idx="1"/>
          </p:nvPr>
        </p:nvSpPr>
        <p:spPr>
          <a:xfrm>
            <a:off x="660400" y="508000"/>
            <a:ext cx="11684000" cy="508000"/>
          </a:xfrm>
          <a:prstGeom prst="rect">
            <a:avLst/>
          </a:prstGeom>
        </p:spPr>
        <p:txBody>
          <a:bodyPr/>
          <a:lstStyle>
            <a:lvl1pPr marL="0" indent="0">
              <a:spcBef>
                <a:spcPts val="0"/>
              </a:spcBef>
              <a:buClrTx/>
              <a:buSzTx/>
              <a:buNone/>
              <a:defRPr cap="all" spc="384" sz="2400">
                <a:latin typeface="Avenir Book"/>
                <a:ea typeface="Avenir Book"/>
                <a:cs typeface="Avenir Book"/>
                <a:sym typeface="Avenir Book"/>
              </a:defRPr>
            </a:lvl1pPr>
            <a:lvl2pPr marL="0" indent="0">
              <a:spcBef>
                <a:spcPts val="0"/>
              </a:spcBef>
              <a:buClrTx/>
              <a:buSzTx/>
              <a:buNone/>
              <a:defRPr cap="all" spc="384" sz="2400">
                <a:latin typeface="Avenir Book"/>
                <a:ea typeface="Avenir Book"/>
                <a:cs typeface="Avenir Book"/>
                <a:sym typeface="Avenir Book"/>
              </a:defRPr>
            </a:lvl2pPr>
            <a:lvl3pPr marL="0" indent="0">
              <a:spcBef>
                <a:spcPts val="0"/>
              </a:spcBef>
              <a:buClrTx/>
              <a:buSzTx/>
              <a:buNone/>
              <a:defRPr cap="all" spc="384" sz="2400">
                <a:latin typeface="Avenir Book"/>
                <a:ea typeface="Avenir Book"/>
                <a:cs typeface="Avenir Book"/>
                <a:sym typeface="Avenir Book"/>
              </a:defRPr>
            </a:lvl3pPr>
            <a:lvl4pPr marL="0" indent="0">
              <a:spcBef>
                <a:spcPts val="0"/>
              </a:spcBef>
              <a:buClrTx/>
              <a:buSzTx/>
              <a:buNone/>
              <a:defRPr cap="all" spc="384" sz="2400">
                <a:latin typeface="Avenir Book"/>
                <a:ea typeface="Avenir Book"/>
                <a:cs typeface="Avenir Book"/>
                <a:sym typeface="Avenir Book"/>
              </a:defRPr>
            </a:lvl4pPr>
            <a:lvl5pPr marL="0" indent="0">
              <a:spcBef>
                <a:spcPts val="0"/>
              </a:spcBef>
              <a:buClrTx/>
              <a:buSzTx/>
              <a:buNone/>
              <a:defRPr cap="all" spc="384" sz="2400">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Alt">
    <p:spTree>
      <p:nvGrpSpPr>
        <p:cNvPr id="1" name=""/>
        <p:cNvGrpSpPr/>
        <p:nvPr/>
      </p:nvGrpSpPr>
      <p:grpSpPr>
        <a:xfrm>
          <a:off x="0" y="0"/>
          <a:ext cx="0" cy="0"/>
          <a:chOff x="0" y="0"/>
          <a:chExt cx="0" cy="0"/>
        </a:xfrm>
      </p:grpSpPr>
      <p:sp>
        <p:nvSpPr>
          <p:cNvPr id="30" name="Image"/>
          <p:cNvSpPr/>
          <p:nvPr>
            <p:ph type="pic" idx="13"/>
          </p:nvPr>
        </p:nvSpPr>
        <p:spPr>
          <a:xfrm>
            <a:off x="0" y="2717800"/>
            <a:ext cx="13004800" cy="7035800"/>
          </a:xfrm>
          <a:prstGeom prst="rect">
            <a:avLst/>
          </a:prstGeom>
        </p:spPr>
        <p:txBody>
          <a:bodyPr lIns="91439" tIns="45719" rIns="91439" bIns="45719" anchor="t">
            <a:noAutofit/>
          </a:bodyPr>
          <a:lstStyle/>
          <a:p>
            <a:pPr/>
          </a:p>
        </p:txBody>
      </p:sp>
      <p:sp>
        <p:nvSpPr>
          <p:cNvPr id="31" name="Title Text"/>
          <p:cNvSpPr txBox="1"/>
          <p:nvPr>
            <p:ph type="title"/>
          </p:nvPr>
        </p:nvSpPr>
        <p:spPr>
          <a:xfrm>
            <a:off x="660400" y="1003300"/>
            <a:ext cx="11684000" cy="1460500"/>
          </a:xfrm>
          <a:prstGeom prst="rect">
            <a:avLst/>
          </a:prstGeom>
        </p:spPr>
        <p:txBody>
          <a:bodyPr/>
          <a:lstStyle>
            <a:lvl1pPr>
              <a:defRPr spc="992" sz="6200"/>
            </a:lvl1pPr>
          </a:lstStyle>
          <a:p>
            <a:pPr/>
            <a:r>
              <a:t>Title Text</a:t>
            </a:r>
          </a:p>
        </p:txBody>
      </p:sp>
      <p:sp>
        <p:nvSpPr>
          <p:cNvPr id="32" name="Body Level One…"/>
          <p:cNvSpPr txBox="1"/>
          <p:nvPr>
            <p:ph type="body" sz="quarter" idx="1"/>
          </p:nvPr>
        </p:nvSpPr>
        <p:spPr>
          <a:xfrm>
            <a:off x="660400" y="508000"/>
            <a:ext cx="11684000" cy="508000"/>
          </a:xfrm>
          <a:prstGeom prst="rect">
            <a:avLst/>
          </a:prstGeom>
        </p:spPr>
        <p:txBody>
          <a:bodyPr/>
          <a:lstStyle>
            <a:lvl1pPr marL="0" indent="0">
              <a:spcBef>
                <a:spcPts val="0"/>
              </a:spcBef>
              <a:buClrTx/>
              <a:buSzTx/>
              <a:buNone/>
              <a:defRPr cap="all" spc="384" sz="2400">
                <a:latin typeface="Avenir Book"/>
                <a:ea typeface="Avenir Book"/>
                <a:cs typeface="Avenir Book"/>
                <a:sym typeface="Avenir Book"/>
              </a:defRPr>
            </a:lvl1pPr>
            <a:lvl2pPr marL="0" indent="0">
              <a:spcBef>
                <a:spcPts val="0"/>
              </a:spcBef>
              <a:buClrTx/>
              <a:buSzTx/>
              <a:buNone/>
              <a:defRPr cap="all" spc="384" sz="2400">
                <a:latin typeface="Avenir Book"/>
                <a:ea typeface="Avenir Book"/>
                <a:cs typeface="Avenir Book"/>
                <a:sym typeface="Avenir Book"/>
              </a:defRPr>
            </a:lvl2pPr>
            <a:lvl3pPr marL="0" indent="0">
              <a:spcBef>
                <a:spcPts val="0"/>
              </a:spcBef>
              <a:buClrTx/>
              <a:buSzTx/>
              <a:buNone/>
              <a:defRPr cap="all" spc="384" sz="2400">
                <a:latin typeface="Avenir Book"/>
                <a:ea typeface="Avenir Book"/>
                <a:cs typeface="Avenir Book"/>
                <a:sym typeface="Avenir Book"/>
              </a:defRPr>
            </a:lvl3pPr>
            <a:lvl4pPr marL="0" indent="0">
              <a:spcBef>
                <a:spcPts val="0"/>
              </a:spcBef>
              <a:buClrTx/>
              <a:buSzTx/>
              <a:buNone/>
              <a:defRPr cap="all" spc="384" sz="2400">
                <a:latin typeface="Avenir Book"/>
                <a:ea typeface="Avenir Book"/>
                <a:cs typeface="Avenir Book"/>
                <a:sym typeface="Avenir Book"/>
              </a:defRPr>
            </a:lvl4pPr>
            <a:lvl5pPr marL="0" indent="0">
              <a:spcBef>
                <a:spcPts val="0"/>
              </a:spcBef>
              <a:buClrTx/>
              <a:buSzTx/>
              <a:buNone/>
              <a:defRPr cap="all" spc="384" sz="2400">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40" name="Title Text"/>
          <p:cNvSpPr txBox="1"/>
          <p:nvPr>
            <p:ph type="title"/>
          </p:nvPr>
        </p:nvSpPr>
        <p:spPr>
          <a:xfrm>
            <a:off x="660400" y="3759200"/>
            <a:ext cx="11684000" cy="2222500"/>
          </a:xfrm>
          <a:prstGeom prst="rect">
            <a:avLst/>
          </a:prstGeom>
        </p:spPr>
        <p:txBody>
          <a:bodyPr anchor="ctr"/>
          <a:lstStyle>
            <a:lvl1pPr>
              <a:defRPr spc="992" sz="6200"/>
            </a:lvl1pPr>
          </a:lstStyle>
          <a:p>
            <a:pPr/>
            <a:r>
              <a:t>Title Text</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48" name="Image"/>
          <p:cNvSpPr/>
          <p:nvPr>
            <p:ph type="pic" idx="13"/>
          </p:nvPr>
        </p:nvSpPr>
        <p:spPr>
          <a:xfrm>
            <a:off x="6496050" y="6350"/>
            <a:ext cx="6502400" cy="9753600"/>
          </a:xfrm>
          <a:prstGeom prst="rect">
            <a:avLst/>
          </a:prstGeom>
        </p:spPr>
        <p:txBody>
          <a:bodyPr lIns="91439" tIns="45719" rIns="91439" bIns="45719" anchor="t">
            <a:noAutofit/>
          </a:bodyPr>
          <a:lstStyle/>
          <a:p>
            <a:pPr/>
          </a:p>
        </p:txBody>
      </p:sp>
      <p:sp>
        <p:nvSpPr>
          <p:cNvPr id="49" name="Title Text"/>
          <p:cNvSpPr txBox="1"/>
          <p:nvPr>
            <p:ph type="title"/>
          </p:nvPr>
        </p:nvSpPr>
        <p:spPr>
          <a:xfrm>
            <a:off x="546100" y="4305300"/>
            <a:ext cx="5410200" cy="2984500"/>
          </a:xfrm>
          <a:prstGeom prst="rect">
            <a:avLst/>
          </a:prstGeom>
        </p:spPr>
        <p:txBody>
          <a:bodyPr/>
          <a:lstStyle/>
          <a:p>
            <a:pPr/>
            <a:r>
              <a:t>Title Text</a:t>
            </a:r>
          </a:p>
        </p:txBody>
      </p:sp>
      <p:sp>
        <p:nvSpPr>
          <p:cNvPr id="50" name="Body Level One…"/>
          <p:cNvSpPr txBox="1"/>
          <p:nvPr>
            <p:ph type="body" sz="quarter" idx="1"/>
          </p:nvPr>
        </p:nvSpPr>
        <p:spPr>
          <a:xfrm>
            <a:off x="546100" y="3429000"/>
            <a:ext cx="5410200" cy="889000"/>
          </a:xfrm>
          <a:prstGeom prst="rect">
            <a:avLst/>
          </a:prstGeom>
        </p:spPr>
        <p:txBody>
          <a:bodyPr/>
          <a:lstStyle>
            <a:lvl1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1pPr>
            <a:lvl2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2pPr>
            <a:lvl3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3pPr>
            <a:lvl4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4pPr>
            <a:lvl5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8" name="Title Text"/>
          <p:cNvSpPr txBox="1"/>
          <p:nvPr>
            <p:ph type="title"/>
          </p:nvPr>
        </p:nvSpPr>
        <p:spPr>
          <a:prstGeom prst="rect">
            <a:avLst/>
          </a:prstGeom>
        </p:spPr>
        <p:txBody>
          <a:bodyPr/>
          <a:lstStyle/>
          <a:p>
            <a:pPr/>
            <a:r>
              <a:t>Title Text</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5" name="Image"/>
          <p:cNvSpPr/>
          <p:nvPr>
            <p:ph type="pic" idx="13"/>
          </p:nvPr>
        </p:nvSpPr>
        <p:spPr>
          <a:xfrm>
            <a:off x="6502400" y="0"/>
            <a:ext cx="6502400" cy="9753600"/>
          </a:xfrm>
          <a:prstGeom prst="rect">
            <a:avLst/>
          </a:prstGeom>
        </p:spPr>
        <p:txBody>
          <a:bodyPr lIns="91439" tIns="45719" rIns="91439" bIns="45719" anchor="t">
            <a:noAutofit/>
          </a:bodyPr>
          <a:lstStyle/>
          <a:p>
            <a:pPr/>
          </a:p>
        </p:txBody>
      </p:sp>
      <p:sp>
        <p:nvSpPr>
          <p:cNvPr id="76" name="Title Text"/>
          <p:cNvSpPr txBox="1"/>
          <p:nvPr>
            <p:ph type="title"/>
          </p:nvPr>
        </p:nvSpPr>
        <p:spPr>
          <a:xfrm>
            <a:off x="660400" y="609600"/>
            <a:ext cx="5080000" cy="1854200"/>
          </a:xfrm>
          <a:prstGeom prst="rect">
            <a:avLst/>
          </a:prstGeom>
        </p:spPr>
        <p:txBody>
          <a:bodyPr/>
          <a:lstStyle/>
          <a:p>
            <a:pPr/>
            <a:r>
              <a:t>Title Text</a:t>
            </a:r>
          </a:p>
        </p:txBody>
      </p:sp>
      <p:sp>
        <p:nvSpPr>
          <p:cNvPr id="77" name="Body Level One…"/>
          <p:cNvSpPr txBox="1"/>
          <p:nvPr>
            <p:ph type="body" sz="half" idx="1"/>
          </p:nvPr>
        </p:nvSpPr>
        <p:spPr>
          <a:xfrm>
            <a:off x="660400" y="2819400"/>
            <a:ext cx="5080000" cy="6057900"/>
          </a:xfrm>
          <a:prstGeom prst="rect">
            <a:avLst/>
          </a:prstGeom>
        </p:spPr>
        <p:txBody>
          <a:bodyPr/>
          <a:lstStyle>
            <a:lvl1pPr marL="393700" indent="-393700">
              <a:spcBef>
                <a:spcPts val="3200"/>
              </a:spcBef>
              <a:defRPr sz="3000"/>
            </a:lvl1pPr>
            <a:lvl2pPr marL="787400" indent="-393700">
              <a:spcBef>
                <a:spcPts val="3200"/>
              </a:spcBef>
              <a:defRPr sz="3000"/>
            </a:lvl2pPr>
            <a:lvl3pPr marL="1181100" indent="-393700">
              <a:spcBef>
                <a:spcPts val="3200"/>
              </a:spcBef>
              <a:defRPr sz="3000"/>
            </a:lvl3pPr>
            <a:lvl4pPr marL="1574800" indent="-393700">
              <a:spcBef>
                <a:spcPts val="3200"/>
              </a:spcBef>
              <a:defRPr sz="3000"/>
            </a:lvl4pPr>
            <a:lvl5pPr marL="1968500" indent="-393700">
              <a:spcBef>
                <a:spcPts val="3200"/>
              </a:spcBef>
              <a:defRPr sz="3000"/>
            </a:lvl5pPr>
          </a:lstStyle>
          <a:p>
            <a:pPr/>
            <a:r>
              <a:t>Body Level One</a:t>
            </a:r>
          </a:p>
          <a:p>
            <a:pPr lvl="1"/>
            <a:r>
              <a:t>Body Level Two</a:t>
            </a:r>
          </a:p>
          <a:p>
            <a:pPr lvl="2"/>
            <a:r>
              <a:t>Body Level Three</a:t>
            </a:r>
          </a:p>
          <a:p>
            <a:pPr lvl="3"/>
            <a:r>
              <a:t>Body Level Four</a:t>
            </a:r>
          </a:p>
          <a:p>
            <a:pPr lvl="4"/>
            <a:r>
              <a:t>Body Level Five</a:t>
            </a: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5" name="Body Level One…"/>
          <p:cNvSpPr txBox="1"/>
          <p:nvPr>
            <p:ph type="body" idx="1"/>
          </p:nvPr>
        </p:nvSpPr>
        <p:spPr>
          <a:xfrm>
            <a:off x="660400" y="1511300"/>
            <a:ext cx="11684000" cy="67183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60400" y="609600"/>
            <a:ext cx="11684000" cy="1422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Body Level One…"/>
          <p:cNvSpPr txBox="1"/>
          <p:nvPr>
            <p:ph type="body" idx="1"/>
          </p:nvPr>
        </p:nvSpPr>
        <p:spPr>
          <a:xfrm>
            <a:off x="660400" y="2019300"/>
            <a:ext cx="11684000" cy="671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897" y="9258299"/>
            <a:ext cx="352045" cy="419101"/>
          </a:xfrm>
          <a:prstGeom prst="rect">
            <a:avLst/>
          </a:prstGeom>
          <a:ln w="12700">
            <a:miter lim="400000"/>
          </a:ln>
        </p:spPr>
        <p:txBody>
          <a:bodyPr wrap="none" lIns="50800" tIns="50800" rIns="50800" bIns="50800" anchor="ctr">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1pPr>
      <a:lvl2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2pPr>
      <a:lvl3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3pPr>
      <a:lvl4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4pPr>
      <a:lvl5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5pPr>
      <a:lvl6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6pPr>
      <a:lvl7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7pPr>
      <a:lvl8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8pPr>
      <a:lvl9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9pPr>
    </p:titleStyle>
    <p:bodyStyle>
      <a:lvl1pPr marL="4699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1pPr>
      <a:lvl2pPr marL="9398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2pPr>
      <a:lvl3pPr marL="14097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3pPr>
      <a:lvl4pPr marL="18796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4pPr>
      <a:lvl5pPr marL="23495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5pPr>
      <a:lvl6pPr marL="28194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6pPr>
      <a:lvl7pPr marL="32893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7pPr>
      <a:lvl8pPr marL="37592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8pPr>
      <a:lvl9pPr marL="42291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9" name="31A5CC82-01EA-40A4-BA19-C83E73BCF014-L0-001.jpeg" descr="31A5CC82-01EA-40A4-BA19-C83E73BCF014-L0-001.jpeg"/>
          <p:cNvPicPr>
            <a:picLocks noChangeAspect="0"/>
          </p:cNvPicPr>
          <p:nvPr/>
        </p:nvPicPr>
        <p:blipFill>
          <a:blip r:embed="rId2">
            <a:alphaModFix amt="78000"/>
            <a:extLst/>
          </a:blip>
          <a:stretch>
            <a:fillRect/>
          </a:stretch>
        </p:blipFill>
        <p:spPr>
          <a:xfrm>
            <a:off x="606038" y="32138"/>
            <a:ext cx="11792724" cy="9380340"/>
          </a:xfrm>
          <a:prstGeom prst="rect">
            <a:avLst/>
          </a:prstGeom>
          <a:ln w="12700">
            <a:miter lim="400000"/>
          </a:ln>
        </p:spPr>
      </p:pic>
      <p:sp>
        <p:nvSpPr>
          <p:cNvPr id="140" name="“Who is he that condemned? It is Christ that died, yea rather, that is risen again, who is even at the right hand of God, who also make the intercession for us…"/>
          <p:cNvSpPr txBox="1"/>
          <p:nvPr/>
        </p:nvSpPr>
        <p:spPr>
          <a:xfrm>
            <a:off x="986435" y="672130"/>
            <a:ext cx="11031929" cy="73968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50000"/>
              </a:lnSpc>
              <a:defRPr b="1" sz="4800">
                <a:latin typeface="Helvetica Neue"/>
                <a:ea typeface="Helvetica Neue"/>
                <a:cs typeface="Helvetica Neue"/>
                <a:sym typeface="Helvetica Neue"/>
              </a:defRPr>
            </a:pPr>
            <a:r>
              <a:t> “Who is he that condemned? It is Christ that died, yea rather, that is risen again, who is even at the right hand of God, who also make the intercession for us</a:t>
            </a:r>
          </a:p>
          <a:p>
            <a:pPr defTabSz="457200">
              <a:lnSpc>
                <a:spcPct val="150000"/>
              </a:lnSpc>
              <a:defRPr b="1" sz="4800">
                <a:latin typeface="Helvetica Neue"/>
                <a:ea typeface="Helvetica Neue"/>
                <a:cs typeface="Helvetica Neue"/>
                <a:sym typeface="Helvetica Neue"/>
              </a:defRPr>
            </a:pPr>
          </a:p>
          <a:p>
            <a:pPr algn="r" defTabSz="457200">
              <a:lnSpc>
                <a:spcPct val="150000"/>
              </a:lnSpc>
              <a:defRPr b="1" sz="4800">
                <a:latin typeface="Helvetica Neue"/>
                <a:ea typeface="Helvetica Neue"/>
                <a:cs typeface="Helvetica Neue"/>
                <a:sym typeface="Helvetica Neue"/>
              </a:defRPr>
            </a:pPr>
            <a:r>
              <a:t>-Romans 8:34</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People are like stained-glass windows. They sparkle and shine when the sun is out, but when the darkness sets in, their true beauty is revealed only if there is light from within.”…"/>
          <p:cNvSpPr txBox="1"/>
          <p:nvPr/>
        </p:nvSpPr>
        <p:spPr>
          <a:xfrm>
            <a:off x="886724" y="179120"/>
            <a:ext cx="10947558" cy="41490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50000"/>
              </a:lnSpc>
              <a:defRPr b="1" sz="3800">
                <a:solidFill>
                  <a:srgbClr val="C1EDFC"/>
                </a:solidFill>
                <a:latin typeface="Helvetica Neue"/>
                <a:ea typeface="Helvetica Neue"/>
                <a:cs typeface="Helvetica Neue"/>
                <a:sym typeface="Helvetica Neue"/>
              </a:defRPr>
            </a:pPr>
            <a:r>
              <a:t>“People are like stained-glass windows. They sparkle and shine when the sun is out, but when the darkness sets in, their true beauty is revealed only if there is light from within.”</a:t>
            </a:r>
          </a:p>
          <a:p>
            <a:pPr algn="r" defTabSz="457200">
              <a:lnSpc>
                <a:spcPct val="150000"/>
              </a:lnSpc>
              <a:defRPr b="1" sz="3800">
                <a:solidFill>
                  <a:srgbClr val="C1EDFC"/>
                </a:solidFill>
                <a:latin typeface="Helvetica Neue"/>
                <a:ea typeface="Helvetica Neue"/>
                <a:cs typeface="Helvetica Neue"/>
                <a:sym typeface="Helvetica Neue"/>
              </a:defRPr>
            </a:pPr>
            <a:r>
              <a:t>-Elizabeth Kübler-Ross</a:t>
            </a:r>
          </a:p>
        </p:txBody>
      </p:sp>
      <p:pic>
        <p:nvPicPr>
          <p:cNvPr id="143" name="115EC6F1-0F2C-4F9E-8917-A043B2890FB7-L0-001.jpeg" descr="115EC6F1-0F2C-4F9E-8917-A043B2890FB7-L0-001.jpeg"/>
          <p:cNvPicPr>
            <a:picLocks noChangeAspect="0"/>
          </p:cNvPicPr>
          <p:nvPr/>
        </p:nvPicPr>
        <p:blipFill>
          <a:blip r:embed="rId2">
            <a:extLst/>
          </a:blip>
          <a:stretch>
            <a:fillRect/>
          </a:stretch>
        </p:blipFill>
        <p:spPr>
          <a:xfrm>
            <a:off x="390516" y="4086861"/>
            <a:ext cx="5292533" cy="52925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C1137FDD-F0AD-488D-A269-EB14AF6EA810-L0-001.jpeg" descr="C1137FDD-F0AD-488D-A269-EB14AF6EA810-L0-001.jpeg"/>
          <p:cNvPicPr>
            <a:picLocks noChangeAspect="1"/>
          </p:cNvPicPr>
          <p:nvPr/>
        </p:nvPicPr>
        <p:blipFill>
          <a:blip r:embed="rId2">
            <a:extLst/>
          </a:blip>
          <a:stretch>
            <a:fillRect/>
          </a:stretch>
        </p:blipFill>
        <p:spPr>
          <a:xfrm>
            <a:off x="801068" y="0"/>
            <a:ext cx="11402664" cy="9753600"/>
          </a:xfrm>
          <a:prstGeom prst="rect">
            <a:avLst/>
          </a:prstGeom>
          <a:ln w="12700">
            <a:miter lim="400000"/>
          </a:ln>
        </p:spPr>
      </p:pic>
      <p:sp>
        <p:nvSpPr>
          <p:cNvPr id="146" name="☑️ ACKNOWLEDGE yourself…"/>
          <p:cNvSpPr txBox="1"/>
          <p:nvPr/>
        </p:nvSpPr>
        <p:spPr>
          <a:xfrm>
            <a:off x="1948434" y="673860"/>
            <a:ext cx="9258301" cy="43032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lnSpc>
                <a:spcPct val="125000"/>
              </a:lnSpc>
              <a:defRPr>
                <a:latin typeface="Avenir Heavy"/>
                <a:ea typeface="Avenir Heavy"/>
                <a:cs typeface="Avenir Heavy"/>
                <a:sym typeface="Avenir Heavy"/>
              </a:defRPr>
            </a:pPr>
            <a:r>
              <a:t>☑️ </a:t>
            </a:r>
            <a:r>
              <a:rPr>
                <a:solidFill>
                  <a:srgbClr val="FBDE9D"/>
                </a:solidFill>
              </a:rPr>
              <a:t>ACKNOWLEDGE yourself</a:t>
            </a:r>
            <a:endParaRPr>
              <a:solidFill>
                <a:srgbClr val="FBDE9D"/>
              </a:solidFill>
            </a:endParaRPr>
          </a:p>
          <a:p>
            <a:pPr algn="l">
              <a:lnSpc>
                <a:spcPct val="125000"/>
              </a:lnSpc>
              <a:defRPr>
                <a:solidFill>
                  <a:srgbClr val="FBDE9D"/>
                </a:solidFill>
                <a:latin typeface="Avenir Heavy"/>
                <a:ea typeface="Avenir Heavy"/>
                <a:cs typeface="Avenir Heavy"/>
                <a:sym typeface="Avenir Heavy"/>
              </a:defRPr>
            </a:pPr>
            <a:r>
              <a:t>☑️ Be INTERESTED and INTERESTING</a:t>
            </a:r>
          </a:p>
          <a:p>
            <a:pPr algn="l">
              <a:lnSpc>
                <a:spcPct val="125000"/>
              </a:lnSpc>
              <a:defRPr>
                <a:solidFill>
                  <a:srgbClr val="FBDE9D"/>
                </a:solidFill>
                <a:latin typeface="Avenir Heavy"/>
                <a:ea typeface="Avenir Heavy"/>
                <a:cs typeface="Avenir Heavy"/>
                <a:sym typeface="Avenir Heavy"/>
              </a:defRPr>
            </a:pPr>
            <a:r>
              <a:t>☑️ Find MENTORS</a:t>
            </a:r>
          </a:p>
          <a:p>
            <a:pPr algn="l">
              <a:lnSpc>
                <a:spcPct val="125000"/>
              </a:lnSpc>
              <a:defRPr>
                <a:solidFill>
                  <a:srgbClr val="FBDE9D"/>
                </a:solidFill>
                <a:latin typeface="Avenir Heavy"/>
                <a:ea typeface="Avenir Heavy"/>
                <a:cs typeface="Avenir Heavy"/>
                <a:sym typeface="Avenir Heavy"/>
              </a:defRPr>
            </a:pPr>
            <a:r>
              <a:t>☑️ Accept CONSTRUCTIVE CRITICISM</a:t>
            </a:r>
          </a:p>
          <a:p>
            <a:pPr algn="l">
              <a:lnSpc>
                <a:spcPct val="125000"/>
              </a:lnSpc>
              <a:defRPr>
                <a:solidFill>
                  <a:srgbClr val="89DEFB"/>
                </a:solidFill>
                <a:latin typeface="Avenir Heavy"/>
                <a:ea typeface="Avenir Heavy"/>
                <a:cs typeface="Avenir Heavy"/>
                <a:sym typeface="Avenir Heavy"/>
              </a:defRPr>
            </a:pPr>
            <a:r>
              <a:rPr>
                <a:solidFill>
                  <a:srgbClr val="FBDE9D"/>
                </a:solidFill>
              </a:rPr>
              <a:t>☑️ SELF</a:t>
            </a:r>
            <a:r>
              <a:t> </a:t>
            </a:r>
            <a:r>
              <a:rPr>
                <a:solidFill>
                  <a:srgbClr val="FBDE9D"/>
                </a:solidFill>
              </a:rPr>
              <a:t>GENERATE</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31A5CC82-01EA-40A4-BA19-C83E73BCF014-L0-001.jpeg" descr="31A5CC82-01EA-40A4-BA19-C83E73BCF014-L0-001.jpeg"/>
          <p:cNvPicPr>
            <a:picLocks noChangeAspect="0"/>
          </p:cNvPicPr>
          <p:nvPr/>
        </p:nvPicPr>
        <p:blipFill>
          <a:blip r:embed="rId2">
            <a:alphaModFix amt="78000"/>
            <a:extLst/>
          </a:blip>
          <a:stretch>
            <a:fillRect/>
          </a:stretch>
        </p:blipFill>
        <p:spPr>
          <a:xfrm>
            <a:off x="606038" y="186630"/>
            <a:ext cx="11792724" cy="9380340"/>
          </a:xfrm>
          <a:prstGeom prst="rect">
            <a:avLst/>
          </a:prstGeom>
          <a:ln w="12700">
            <a:miter lim="400000"/>
          </a:ln>
        </p:spPr>
      </p:pic>
      <p:sp>
        <p:nvSpPr>
          <p:cNvPr id="149" name="“Who is he that condemned? It is Christ that died, yea rather, that is risen again, who is even at the right hand of God, who also make the intercession for us…"/>
          <p:cNvSpPr txBox="1"/>
          <p:nvPr/>
        </p:nvSpPr>
        <p:spPr>
          <a:xfrm>
            <a:off x="986435" y="672130"/>
            <a:ext cx="11031929" cy="73968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50000"/>
              </a:lnSpc>
              <a:defRPr b="1" sz="4800">
                <a:latin typeface="Helvetica Neue"/>
                <a:ea typeface="Helvetica Neue"/>
                <a:cs typeface="Helvetica Neue"/>
                <a:sym typeface="Helvetica Neue"/>
              </a:defRPr>
            </a:pPr>
            <a:r>
              <a:t> “Who is he that condemned? It is Christ that died, yea rather, that is risen again, who is even at the right hand of God, who also make the intercession for us</a:t>
            </a:r>
          </a:p>
          <a:p>
            <a:pPr defTabSz="457200">
              <a:lnSpc>
                <a:spcPct val="150000"/>
              </a:lnSpc>
              <a:defRPr b="1" sz="4800">
                <a:latin typeface="Helvetica Neue"/>
                <a:ea typeface="Helvetica Neue"/>
                <a:cs typeface="Helvetica Neue"/>
                <a:sym typeface="Helvetica Neue"/>
              </a:defRPr>
            </a:pPr>
          </a:p>
          <a:p>
            <a:pPr algn="r" defTabSz="457200">
              <a:lnSpc>
                <a:spcPct val="150000"/>
              </a:lnSpc>
              <a:defRPr b="1" sz="4800">
                <a:latin typeface="Helvetica Neue"/>
                <a:ea typeface="Helvetica Neue"/>
                <a:cs typeface="Helvetica Neue"/>
                <a:sym typeface="Helvetica Neue"/>
              </a:defRPr>
            </a:pPr>
            <a:r>
              <a:t>-Romans 8:34</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all" i="0" spc="384" strike="noStrike" sz="2400" u="none" kumimoji="0" normalizeH="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all" i="0" spc="384" strike="noStrike" sz="2400" u="none" kumimoji="0" normalizeH="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