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Anniversary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Education is life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8583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of Founder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Our Founder was a woman who loved children and served faithfully until she passed away five years ago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37352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of no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No choices</a:t>
            </a:r>
          </a:p>
          <a:p>
            <a:r>
              <a:rPr lang="en-US" sz="4000" dirty="0" smtClean="0"/>
              <a:t>No future</a:t>
            </a:r>
          </a:p>
          <a:p>
            <a:r>
              <a:rPr lang="en-US" sz="4000" dirty="0" smtClean="0"/>
              <a:t>Closed doors</a:t>
            </a:r>
          </a:p>
          <a:p>
            <a:r>
              <a:rPr lang="en-US" sz="4000" dirty="0" smtClean="0"/>
              <a:t>Poverty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4964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quality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Choices</a:t>
            </a:r>
          </a:p>
          <a:p>
            <a:r>
              <a:rPr lang="en-US" sz="4000" dirty="0" smtClean="0"/>
              <a:t>Open Doors</a:t>
            </a:r>
          </a:p>
          <a:p>
            <a:r>
              <a:rPr lang="en-US" sz="4000" dirty="0" smtClean="0"/>
              <a:t>A Future</a:t>
            </a:r>
          </a:p>
          <a:p>
            <a:r>
              <a:rPr lang="en-US" sz="4000" dirty="0" smtClean="0"/>
              <a:t>Climb out of poverty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06281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What do you want for the future?</a:t>
            </a:r>
          </a:p>
          <a:p>
            <a:r>
              <a:rPr lang="en-US" sz="4000" dirty="0" smtClean="0"/>
              <a:t>How do you plan to make that future?</a:t>
            </a:r>
          </a:p>
          <a:p>
            <a:r>
              <a:rPr lang="en-US" sz="4000" dirty="0" smtClean="0"/>
              <a:t>What do you need to make </a:t>
            </a:r>
            <a:r>
              <a:rPr lang="en-US" sz="4000" smtClean="0"/>
              <a:t>that future?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0250883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</TotalTime>
  <Words>78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20th Anniversary</vt:lpstr>
      <vt:lpstr>Name of Founder</vt:lpstr>
      <vt:lpstr>Result of no education</vt:lpstr>
      <vt:lpstr>Benefits of quality education</vt:lpstr>
      <vt:lpstr>The Future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20th Anniversary</dc:title>
  <dc:creator>MINA Raulston</dc:creator>
  <cp:lastModifiedBy>MINA Raulston</cp:lastModifiedBy>
  <cp:revision>1</cp:revision>
  <dcterms:created xsi:type="dcterms:W3CDTF">2015-10-24T04:40:38Z</dcterms:created>
  <dcterms:modified xsi:type="dcterms:W3CDTF">2015-10-24T04:47:54Z</dcterms:modified>
</cp:coreProperties>
</file>