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Education – Leaving a Legacy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25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“Learn all you can learn, for no one can take that away from you.”  That’s the lesson a mother taught her children many years ago.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57096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People without an education have no choice but to remain as they were, without choices or without hope for a better life. But, those who are offered the chance to learn soon find out that having an education makes all the difference.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40604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Neil </a:t>
            </a:r>
            <a:r>
              <a:rPr lang="en-US" dirty="0" smtClean="0"/>
              <a:t>Armstrong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Grew </a:t>
            </a:r>
            <a:r>
              <a:rPr lang="en-US" sz="3600" dirty="0"/>
              <a:t>up in a Wapakoneta, Ohio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Astronaut </a:t>
            </a:r>
            <a:r>
              <a:rPr lang="en-US" sz="3600" dirty="0"/>
              <a:t>and the first person to walk on the </a:t>
            </a:r>
            <a:r>
              <a:rPr lang="en-US" sz="3600" dirty="0" smtClean="0"/>
              <a:t>Moon</a:t>
            </a:r>
          </a:p>
          <a:p>
            <a:r>
              <a:rPr lang="en-US" sz="3600" dirty="0" smtClean="0"/>
              <a:t>Aerospace engineer</a:t>
            </a:r>
          </a:p>
          <a:p>
            <a:r>
              <a:rPr lang="en-US" sz="3600" dirty="0" smtClean="0"/>
              <a:t>Naval aviator</a:t>
            </a:r>
          </a:p>
          <a:p>
            <a:r>
              <a:rPr lang="en-US" sz="3600" dirty="0" smtClean="0"/>
              <a:t>Test pilot</a:t>
            </a:r>
          </a:p>
          <a:p>
            <a:r>
              <a:rPr lang="en-US" sz="3600" dirty="0" smtClean="0"/>
              <a:t>University </a:t>
            </a:r>
            <a:r>
              <a:rPr lang="en-US" sz="3600" dirty="0"/>
              <a:t>professor.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0744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Dr. Martin Luther 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Minister</a:t>
            </a:r>
          </a:p>
          <a:p>
            <a:r>
              <a:rPr lang="en-US" sz="4000" dirty="0" smtClean="0"/>
              <a:t>Advocate for peaceful and positive behavior</a:t>
            </a:r>
          </a:p>
          <a:p>
            <a:r>
              <a:rPr lang="en-US" sz="4000" dirty="0" smtClean="0"/>
              <a:t>Peaceful marches for racial freedom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900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Women Doctors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Elizabeth Blackwell was the first woman to graduate from medical school in the United States in 1849. </a:t>
            </a:r>
            <a:endParaRPr lang="en-US" sz="4000" dirty="0" smtClean="0"/>
          </a:p>
          <a:p>
            <a:r>
              <a:rPr lang="en-US" sz="4000" dirty="0" smtClean="0"/>
              <a:t>Rebecca </a:t>
            </a:r>
            <a:r>
              <a:rPr lang="en-US" sz="4000" dirty="0"/>
              <a:t>Lee </a:t>
            </a:r>
            <a:r>
              <a:rPr lang="en-US" sz="4000" dirty="0" err="1"/>
              <a:t>Crumpler</a:t>
            </a:r>
            <a:r>
              <a:rPr lang="en-US" sz="4000" dirty="0"/>
              <a:t> was the first African American female physician in the United States in 1864.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68728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Woman Lawyer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Arabella Mansfield was the first woman admitted to the bar of Iowa in </a:t>
            </a:r>
            <a:r>
              <a:rPr lang="en-US" sz="4000" dirty="0" smtClean="0"/>
              <a:t>1869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65262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legacy </a:t>
            </a:r>
            <a:r>
              <a:rPr lang="en-US" sz="4000" smtClean="0"/>
              <a:t>will you leave?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3303836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</TotalTime>
  <Words>190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Education – Leaving a Legacy</vt:lpstr>
      <vt:lpstr>Education </vt:lpstr>
      <vt:lpstr>Education</vt:lpstr>
      <vt:lpstr>Neil Armstrong</vt:lpstr>
      <vt:lpstr>Dr. Martin Luther King</vt:lpstr>
      <vt:lpstr>First Women Doctors</vt:lpstr>
      <vt:lpstr>First Woman Lawyer</vt:lpstr>
      <vt:lpstr>Legacy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– Leaving a Legacy</dc:title>
  <dc:creator>MINA Raulston</dc:creator>
  <cp:lastModifiedBy>MINA Raulston</cp:lastModifiedBy>
  <cp:revision>2</cp:revision>
  <dcterms:created xsi:type="dcterms:W3CDTF">2015-10-23T07:20:42Z</dcterms:created>
  <dcterms:modified xsi:type="dcterms:W3CDTF">2015-10-23T07:32:17Z</dcterms:modified>
</cp:coreProperties>
</file>