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8" r:id="rId4"/>
    <p:sldId id="257"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0T04:20:13.199"/>
    </inkml:context>
    <inkml:brush xml:id="br0">
      <inkml:brushProperty name="width" value="0.09086" units="cm"/>
      <inkml:brushProperty name="height" value="0.09086" units="cm"/>
    </inkml:brush>
  </inkml:definitions>
  <inkml:traceGroup>
    <inkml:annotationXML>
      <emma:emma xmlns:emma="http://www.w3.org/2003/04/emma" version="1.0">
        <emma:interpretation id="{DDAAC05C-765F-8247-8622-26CEDACAD42F}" emma:medium="tactile" emma:mode="ink">
          <msink:context xmlns:msink="http://schemas.microsoft.com/ink/2010/main" type="writingRegion" rotatedBoundingBox="8639,4153 8660,4153 8660,4195 8639,4195"/>
        </emma:interpretation>
      </emma:emma>
    </inkml:annotationXML>
    <inkml:traceGroup>
      <inkml:annotationXML>
        <emma:emma xmlns:emma="http://www.w3.org/2003/04/emma" version="1.0">
          <emma:interpretation id="{47FA772A-AF98-2346-A0D5-D2C7689A58DD}" emma:medium="tactile" emma:mode="ink">
            <msink:context xmlns:msink="http://schemas.microsoft.com/ink/2010/main" type="paragraph" rotatedBoundingBox="8639,4153 8660,4153 8660,4195 8639,4195" alignmentLevel="1"/>
          </emma:interpretation>
        </emma:emma>
      </inkml:annotationXML>
      <inkml:traceGroup>
        <inkml:annotationXML>
          <emma:emma xmlns:emma="http://www.w3.org/2003/04/emma" version="1.0">
            <emma:interpretation id="{B16DB328-B172-C645-9701-F6C7DC4E4EDD}" emma:medium="tactile" emma:mode="ink">
              <msink:context xmlns:msink="http://schemas.microsoft.com/ink/2010/main" type="line" rotatedBoundingBox="8639,4153 8660,4153 8660,4195 8639,4195"/>
            </emma:interpretation>
          </emma:emma>
        </inkml:annotationXML>
        <inkml:traceGroup>
          <inkml:annotationXML>
            <emma:emma xmlns:emma="http://www.w3.org/2003/04/emma" version="1.0">
              <emma:interpretation id="{DB6E2350-DCFA-7B4E-BD32-A8AC7BA9332E}" emma:medium="tactile" emma:mode="ink">
                <msink:context xmlns:msink="http://schemas.microsoft.com/ink/2010/main" type="inkWord" rotatedBoundingBox="8639,4153 8660,4153 8660,4195 8639,4195"/>
              </emma:interpretation>
            </emma:emma>
          </inkml:annotationXML>
          <inkml:trace contextRef="#ctx0" brushRef="#br0">1 0 6739,'0'21'-335,"9"-9"0,3-3 0</inkml:trace>
        </inkml:traceGroup>
      </inkml:traceGroup>
    </inkml:traceGroup>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2835-F854-E744-9DB6-5AAAE95610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E09230-BAD4-1644-B9CF-74C281C1DF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C2E468-C0BE-7C40-9F41-823F59E27F79}"/>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5" name="Footer Placeholder 4">
            <a:extLst>
              <a:ext uri="{FF2B5EF4-FFF2-40B4-BE49-F238E27FC236}">
                <a16:creationId xmlns:a16="http://schemas.microsoft.com/office/drawing/2014/main" id="{9A78DB72-D3DC-134A-89A4-77760297D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0F43F-2132-C941-8270-688058BD2166}"/>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352228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92A7-2166-4540-B4C9-DB79EF0907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D0428-D7E7-384A-B9CC-9D7DC533D2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2E24C-4C25-8E40-A14D-3DF35276B9C9}"/>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5" name="Footer Placeholder 4">
            <a:extLst>
              <a:ext uri="{FF2B5EF4-FFF2-40B4-BE49-F238E27FC236}">
                <a16:creationId xmlns:a16="http://schemas.microsoft.com/office/drawing/2014/main" id="{0A463B38-FC82-4943-9775-C235F8ED5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0855B-CC4B-3145-8666-42F7186592E8}"/>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1502115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9926A-E6C1-E047-8EDA-8987B00FF3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92706E-5A3B-B443-8C9B-93215395C2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E14CF-C889-794F-953C-C322B9A9B6BF}"/>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5" name="Footer Placeholder 4">
            <a:extLst>
              <a:ext uri="{FF2B5EF4-FFF2-40B4-BE49-F238E27FC236}">
                <a16:creationId xmlns:a16="http://schemas.microsoft.com/office/drawing/2014/main" id="{13CE5115-5C71-0442-BD0D-E35C4BC9A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A4DB0-87E3-B04A-AB48-E141C64953FB}"/>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180936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8FFF-0BA4-124D-8A2C-025D79199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2806D-6EC1-6347-B98E-54C2DB97E0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609F3-47A2-DF4D-A93F-91BF8667CACF}"/>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5" name="Footer Placeholder 4">
            <a:extLst>
              <a:ext uri="{FF2B5EF4-FFF2-40B4-BE49-F238E27FC236}">
                <a16:creationId xmlns:a16="http://schemas.microsoft.com/office/drawing/2014/main" id="{BB852E02-64A5-5144-930B-9D6CE8227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050CD-3053-F74B-8E6A-6F3063E83DD0}"/>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300681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D8DC-8C39-D544-BC8E-C91B349FD0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5BF264-D1AD-C641-9CA1-3B8E18186C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DD0699-07FF-2D45-BEDD-86EAD5B4C8DB}"/>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5" name="Footer Placeholder 4">
            <a:extLst>
              <a:ext uri="{FF2B5EF4-FFF2-40B4-BE49-F238E27FC236}">
                <a16:creationId xmlns:a16="http://schemas.microsoft.com/office/drawing/2014/main" id="{56C827CA-4B88-5B47-8518-3600199A2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9BDF0-6D0C-3F4A-AFDE-29C9ED3EC317}"/>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2174849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8D57-CEB7-6C4A-AD0F-A0D5D4FF6B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FEF87-5EED-9E45-92F1-9A10BEACCE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1B801A-F7F7-AD40-BA26-F5A245D58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F3108-2F09-FC4C-B319-625B35CE0FD5}"/>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6" name="Footer Placeholder 5">
            <a:extLst>
              <a:ext uri="{FF2B5EF4-FFF2-40B4-BE49-F238E27FC236}">
                <a16:creationId xmlns:a16="http://schemas.microsoft.com/office/drawing/2014/main" id="{AE61BEEC-89B6-C441-9057-864923843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132DF-4507-EF41-ABAC-A3DF81B4BE82}"/>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67626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455A-EF5A-C24E-876F-C2FF6329D4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BFBC0-2A99-B24F-81C1-4F25DFE10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630139-C574-CF43-BA10-51B2CE393E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C3FAF-1057-F349-B7AB-62449D01F9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776851-DCD8-7443-8818-482A69229F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AF6DCD-E7A1-5345-B4B5-1E845DC96430}"/>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8" name="Footer Placeholder 7">
            <a:extLst>
              <a:ext uri="{FF2B5EF4-FFF2-40B4-BE49-F238E27FC236}">
                <a16:creationId xmlns:a16="http://schemas.microsoft.com/office/drawing/2014/main" id="{824436FE-7B54-014F-94C7-C10FEC2FFC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2EC679-6EE4-6547-B31A-73DA0859C5BF}"/>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3956510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A1EF-2B8C-7F40-A48E-3FBEDF3CE3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145B96-EF6A-5243-9247-DFB58E7D2C56}"/>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4" name="Footer Placeholder 3">
            <a:extLst>
              <a:ext uri="{FF2B5EF4-FFF2-40B4-BE49-F238E27FC236}">
                <a16:creationId xmlns:a16="http://schemas.microsoft.com/office/drawing/2014/main" id="{FA9A5FFC-43DC-3A4E-AD86-53ABD8BEB9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D8D14E-D0F6-5B43-92BE-C2A90EEC9E46}"/>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136305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DEA9EE-444E-F942-9CC8-8F51C18EFA4D}"/>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3" name="Footer Placeholder 2">
            <a:extLst>
              <a:ext uri="{FF2B5EF4-FFF2-40B4-BE49-F238E27FC236}">
                <a16:creationId xmlns:a16="http://schemas.microsoft.com/office/drawing/2014/main" id="{72D0EC2B-050E-4B40-8FE7-B8CE8166D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E2234D-9B33-0E4F-886A-08B4C5371FB6}"/>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3830438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7522F-4542-7D4F-9DE3-36E12FDB5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49D45-44F0-2947-8F68-2B55C4580A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FDB1E-4F0F-A946-A4D0-DDFD52FDE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D27A08-0603-9F42-9B4A-FED0BAF94404}"/>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6" name="Footer Placeholder 5">
            <a:extLst>
              <a:ext uri="{FF2B5EF4-FFF2-40B4-BE49-F238E27FC236}">
                <a16:creationId xmlns:a16="http://schemas.microsoft.com/office/drawing/2014/main" id="{194F94A0-A588-9749-A280-B8EF04B97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2F9AC-9CF8-924A-AFDF-56506E769DEB}"/>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3708014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EB06-8D1B-E541-A0FF-8743E22DF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7011FE-1AE3-6D44-B37C-1940914D8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E17499-7B4E-0A49-8C02-2FBE9E120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8BA684-0FA7-B048-9F15-7E26C42C2C71}"/>
              </a:ext>
            </a:extLst>
          </p:cNvPr>
          <p:cNvSpPr>
            <a:spLocks noGrp="1"/>
          </p:cNvSpPr>
          <p:nvPr>
            <p:ph type="dt" sz="half" idx="10"/>
          </p:nvPr>
        </p:nvSpPr>
        <p:spPr/>
        <p:txBody>
          <a:bodyPr/>
          <a:lstStyle/>
          <a:p>
            <a:fld id="{CB178AB8-4200-0C4C-8543-AC366ADB69FE}" type="datetimeFigureOut">
              <a:rPr lang="en-US" smtClean="0"/>
              <a:t>7/9/17</a:t>
            </a:fld>
            <a:endParaRPr lang="en-US"/>
          </a:p>
        </p:txBody>
      </p:sp>
      <p:sp>
        <p:nvSpPr>
          <p:cNvPr id="6" name="Footer Placeholder 5">
            <a:extLst>
              <a:ext uri="{FF2B5EF4-FFF2-40B4-BE49-F238E27FC236}">
                <a16:creationId xmlns:a16="http://schemas.microsoft.com/office/drawing/2014/main" id="{959A546E-361A-5A4F-99AC-A5DBEFC28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8448B5-6423-B546-91B1-9304DB09A385}"/>
              </a:ext>
            </a:extLst>
          </p:cNvPr>
          <p:cNvSpPr>
            <a:spLocks noGrp="1"/>
          </p:cNvSpPr>
          <p:nvPr>
            <p:ph type="sldNum" sz="quarter" idx="12"/>
          </p:nvPr>
        </p:nvSpPr>
        <p:spPr/>
        <p:txBody>
          <a:bodyPr/>
          <a:lstStyle/>
          <a:p>
            <a:fld id="{C81B6FA0-33CB-E64F-BC0F-56E1D8E09AE7}" type="slidenum">
              <a:rPr lang="en-US" smtClean="0"/>
              <a:t>‹#›</a:t>
            </a:fld>
            <a:endParaRPr lang="en-US"/>
          </a:p>
        </p:txBody>
      </p:sp>
    </p:spTree>
    <p:extLst>
      <p:ext uri="{BB962C8B-B14F-4D97-AF65-F5344CB8AC3E}">
        <p14:creationId xmlns:p14="http://schemas.microsoft.com/office/powerpoint/2010/main" val="469397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8377F1-78DD-EB48-8B94-70DEE1FD0C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913286-E7E8-E04D-8F52-55DBD9B84E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593FE-A9FF-E94D-B575-D11D65A1EE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78AB8-4200-0C4C-8543-AC366ADB69FE}" type="datetimeFigureOut">
              <a:rPr lang="en-US" smtClean="0"/>
              <a:t>7/9/17</a:t>
            </a:fld>
            <a:endParaRPr lang="en-US"/>
          </a:p>
        </p:txBody>
      </p:sp>
      <p:sp>
        <p:nvSpPr>
          <p:cNvPr id="5" name="Footer Placeholder 4">
            <a:extLst>
              <a:ext uri="{FF2B5EF4-FFF2-40B4-BE49-F238E27FC236}">
                <a16:creationId xmlns:a16="http://schemas.microsoft.com/office/drawing/2014/main" id="{E8E4B883-AB67-B049-9ABC-A8EB0E0BF3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F33500-1927-6C49-A2C3-8AD1A681A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B6FA0-33CB-E64F-BC0F-56E1D8E09AE7}" type="slidenum">
              <a:rPr lang="en-US" smtClean="0"/>
              <a:t>‹#›</a:t>
            </a:fld>
            <a:endParaRPr lang="en-US"/>
          </a:p>
        </p:txBody>
      </p:sp>
    </p:spTree>
    <p:extLst>
      <p:ext uri="{BB962C8B-B14F-4D97-AF65-F5344CB8AC3E}">
        <p14:creationId xmlns:p14="http://schemas.microsoft.com/office/powerpoint/2010/main" val="890209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ustomXml" Target="../ink/ink1.xml"/><Relationship Id="rId5" Type="http://schemas.openxmlformats.org/officeDocument/2006/relationships/image" Target="../media/image2.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5D90E3-B164-0145-8403-E5936DF6754A}"/>
              </a:ext>
            </a:extLst>
          </p:cNvPr>
          <p:cNvSpPr/>
          <p:nvPr/>
        </p:nvSpPr>
        <p:spPr>
          <a:xfrm>
            <a:off x="1" y="0"/>
            <a:ext cx="12192000" cy="6986267"/>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7E2120E-804F-F240-B3C7-78024E5CF7FB}"/>
              </a:ext>
            </a:extLst>
          </p:cNvPr>
          <p:cNvSpPr txBox="1"/>
          <p:nvPr/>
        </p:nvSpPr>
        <p:spPr>
          <a:xfrm>
            <a:off x="1109738" y="1049123"/>
            <a:ext cx="10084404" cy="4431983"/>
          </a:xfrm>
          <a:prstGeom prst="rect">
            <a:avLst/>
          </a:prstGeom>
          <a:noFill/>
        </p:spPr>
        <p:txBody>
          <a:bodyPr wrap="square" rtlCol="0" anchor="ctr">
            <a:spAutoFit/>
          </a:bodyPr>
          <a:lstStyle/>
          <a:p>
            <a:pPr marL="571500" indent="-571500" algn="l">
              <a:buFont typeface="Wingdings" pitchFamily="2" charset="2"/>
              <a:buChar char="v"/>
            </a:pPr>
            <a:r>
              <a:rPr lang="en-US" sz="3600" b="1" dirty="0">
                <a:solidFill>
                  <a:schemeClr val="bg1"/>
                </a:solidFill>
                <a:latin typeface="Copperplate Gothic Light" panose="020E0507020206020404" pitchFamily="34" charset="77"/>
              </a:rPr>
              <a:t>GLOBALIZATION  1.0…. Circa1492 DISCOVERY!! </a:t>
            </a:r>
          </a:p>
          <a:p>
            <a:pPr algn="l"/>
            <a:endParaRPr lang="en-US" b="1" dirty="0">
              <a:solidFill>
                <a:schemeClr val="bg1"/>
              </a:solidFill>
              <a:latin typeface="Copperplate Gothic Light" panose="020E0507020206020404" pitchFamily="34" charset="77"/>
            </a:endParaRPr>
          </a:p>
          <a:p>
            <a:pPr marL="342900" indent="-342900" algn="l">
              <a:buFont typeface="Wingdings" pitchFamily="2" charset="2"/>
              <a:buChar char="v"/>
            </a:pPr>
            <a:r>
              <a:rPr lang="en-US" sz="2400" b="1" dirty="0">
                <a:solidFill>
                  <a:schemeClr val="bg1"/>
                </a:solidFill>
                <a:latin typeface="Copperplate Gothic Light" panose="020E0507020206020404" pitchFamily="34" charset="77"/>
              </a:rPr>
              <a:t>GLOBALIZATION 2.0 …. Circa 1800… Industrial Revolution, Multi-National Companies </a:t>
            </a:r>
          </a:p>
          <a:p>
            <a:pPr marL="342900" indent="-342900" algn="l">
              <a:buFont typeface="Wingdings" pitchFamily="2" charset="2"/>
              <a:buChar char="v"/>
            </a:pPr>
            <a:endParaRPr lang="en-US" sz="2400" b="1" dirty="0">
              <a:solidFill>
                <a:schemeClr val="bg1"/>
              </a:solidFill>
              <a:latin typeface="Copperplate Gothic Light" panose="020E0507020206020404" pitchFamily="34" charset="77"/>
            </a:endParaRPr>
          </a:p>
          <a:p>
            <a:pPr marL="342900" indent="-342900" algn="l">
              <a:buFont typeface="Wingdings" pitchFamily="2" charset="2"/>
              <a:buChar char="v"/>
            </a:pPr>
            <a:r>
              <a:rPr lang="en-US" b="1" dirty="0">
                <a:solidFill>
                  <a:schemeClr val="bg1"/>
                </a:solidFill>
                <a:latin typeface="Copperplate Gothic Light" panose="020E0507020206020404" pitchFamily="34" charset="77"/>
              </a:rPr>
              <a:t>Globalization 3.0 circa 2000. The World goes from small to </a:t>
            </a:r>
          </a:p>
          <a:p>
            <a:pPr marL="342900" indent="-342900" algn="l">
              <a:buFont typeface="Wingdings" pitchFamily="2" charset="2"/>
              <a:buChar char="v"/>
            </a:pPr>
            <a:endParaRPr lang="en-US" sz="1200" b="1" dirty="0">
              <a:solidFill>
                <a:schemeClr val="bg1"/>
              </a:solidFill>
              <a:latin typeface="Copperplate Gothic Light" panose="020E0507020206020404" pitchFamily="34" charset="77"/>
            </a:endParaRPr>
          </a:p>
          <a:p>
            <a:pPr algn="ctr"/>
            <a:r>
              <a:rPr lang="en-US" sz="1200" b="1" dirty="0">
                <a:solidFill>
                  <a:schemeClr val="bg1"/>
                </a:solidFill>
                <a:latin typeface="Copperplate Gothic Light" panose="020E0507020206020404" pitchFamily="34" charset="77"/>
              </a:rPr>
              <a:t>                                                                                                                                           ……..tiny</a:t>
            </a:r>
            <a:r>
              <a:rPr lang="en-US" b="1" dirty="0">
                <a:solidFill>
                  <a:schemeClr val="bg1"/>
                </a:solidFill>
                <a:latin typeface="Copperplate Gothic Light" panose="020E0507020206020404" pitchFamily="34" charset="77"/>
              </a:rPr>
              <a:t>. </a:t>
            </a:r>
          </a:p>
          <a:p>
            <a:pPr algn="l"/>
            <a:endParaRPr lang="en-US" b="1" dirty="0">
              <a:solidFill>
                <a:schemeClr val="bg1"/>
              </a:solidFill>
              <a:latin typeface="Copperplate Gothic Light" panose="020E0507020206020404" pitchFamily="34" charset="77"/>
            </a:endParaRPr>
          </a:p>
          <a:p>
            <a:pPr algn="l"/>
            <a:endParaRPr lang="en-US" b="1" dirty="0">
              <a:solidFill>
                <a:schemeClr val="bg1"/>
              </a:solidFill>
              <a:latin typeface="Copperplate Gothic Light" panose="020E0507020206020404" pitchFamily="34" charset="77"/>
            </a:endParaRPr>
          </a:p>
          <a:p>
            <a:pPr algn="l"/>
            <a:endParaRPr lang="en-US" b="1" dirty="0">
              <a:solidFill>
                <a:schemeClr val="bg1"/>
              </a:solidFill>
              <a:latin typeface="Copperplate Gothic Light" panose="020E0507020206020404" pitchFamily="34" charset="77"/>
            </a:endParaRPr>
          </a:p>
          <a:p>
            <a:pPr algn="l"/>
            <a:endParaRPr lang="en-US" b="1" dirty="0">
              <a:solidFill>
                <a:schemeClr val="bg1"/>
              </a:solidFill>
              <a:latin typeface="Copperplate Gothic Light" panose="020E0507020206020404" pitchFamily="34" charset="77"/>
            </a:endParaRPr>
          </a:p>
        </p:txBody>
      </p:sp>
      <p:pic>
        <p:nvPicPr>
          <p:cNvPr id="11" name="Picture 10">
            <a:extLst>
              <a:ext uri="{FF2B5EF4-FFF2-40B4-BE49-F238E27FC236}">
                <a16:creationId xmlns:a16="http://schemas.microsoft.com/office/drawing/2014/main" id="{2524D64B-E6DB-AD4E-8530-72CB9E80B15E}"/>
              </a:ext>
            </a:extLst>
          </p:cNvPr>
          <p:cNvPicPr>
            <a:picLocks noChangeAspect="1"/>
          </p:cNvPicPr>
          <p:nvPr/>
        </p:nvPicPr>
        <p:blipFill>
          <a:blip r:embed="rId2"/>
          <a:stretch>
            <a:fillRect/>
          </a:stretch>
        </p:blipFill>
        <p:spPr>
          <a:xfrm>
            <a:off x="1322244" y="3902046"/>
            <a:ext cx="2557868" cy="2557868"/>
          </a:xfrm>
          <a:prstGeom prst="rect">
            <a:avLst/>
          </a:prstGeom>
        </p:spPr>
      </p:pic>
      <p:pic>
        <p:nvPicPr>
          <p:cNvPr id="14" name="Picture 13">
            <a:extLst>
              <a:ext uri="{FF2B5EF4-FFF2-40B4-BE49-F238E27FC236}">
                <a16:creationId xmlns:a16="http://schemas.microsoft.com/office/drawing/2014/main" id="{37D8AE9F-AD8E-8446-A13F-4AB688663E42}"/>
              </a:ext>
            </a:extLst>
          </p:cNvPr>
          <p:cNvPicPr>
            <a:picLocks noChangeAspect="1"/>
          </p:cNvPicPr>
          <p:nvPr/>
        </p:nvPicPr>
        <p:blipFill>
          <a:blip r:embed="rId2"/>
          <a:stretch>
            <a:fillRect/>
          </a:stretch>
        </p:blipFill>
        <p:spPr>
          <a:xfrm>
            <a:off x="4966895" y="4507366"/>
            <a:ext cx="1726320" cy="1726320"/>
          </a:xfrm>
          <a:prstGeom prst="rect">
            <a:avLst/>
          </a:prstGeom>
        </p:spPr>
      </p:pic>
      <p:pic>
        <p:nvPicPr>
          <p:cNvPr id="17" name="Picture 16">
            <a:extLst>
              <a:ext uri="{FF2B5EF4-FFF2-40B4-BE49-F238E27FC236}">
                <a16:creationId xmlns:a16="http://schemas.microsoft.com/office/drawing/2014/main" id="{58270F3E-E937-7E4D-8EBE-3EC6B95B0A0E}"/>
              </a:ext>
            </a:extLst>
          </p:cNvPr>
          <p:cNvPicPr>
            <a:picLocks noChangeAspect="1"/>
          </p:cNvPicPr>
          <p:nvPr/>
        </p:nvPicPr>
        <p:blipFill>
          <a:blip r:embed="rId2"/>
          <a:stretch>
            <a:fillRect/>
          </a:stretch>
        </p:blipFill>
        <p:spPr>
          <a:xfrm>
            <a:off x="8061502" y="5065772"/>
            <a:ext cx="707545" cy="707545"/>
          </a:xfrm>
          <a:prstGeom prst="rect">
            <a:avLst/>
          </a:prstGeom>
        </p:spPr>
      </p:pic>
      <p:grpSp>
        <p:nvGrpSpPr>
          <p:cNvPr id="22" name="Group 11">
            <a:extLst>
              <a:ext uri="{FF2B5EF4-FFF2-40B4-BE49-F238E27FC236}">
                <a16:creationId xmlns:a16="http://schemas.microsoft.com/office/drawing/2014/main" id="{50F3533D-A618-9445-979F-5E842AA225B4}"/>
              </a:ext>
            </a:extLst>
          </p:cNvPr>
          <p:cNvGrpSpPr>
            <a:grpSpLocks noChangeAspect="1"/>
          </p:cNvGrpSpPr>
          <p:nvPr/>
        </p:nvGrpSpPr>
        <p:grpSpPr>
          <a:xfrm>
            <a:off x="8919436" y="6036371"/>
            <a:ext cx="3160683" cy="987715"/>
            <a:chOff x="4572000" y="3790950"/>
            <a:chExt cx="4572000" cy="1700660"/>
          </a:xfrm>
        </p:grpSpPr>
        <p:pic>
          <p:nvPicPr>
            <p:cNvPr id="19" name="Picture 18">
              <a:extLst>
                <a:ext uri="{FF2B5EF4-FFF2-40B4-BE49-F238E27FC236}">
                  <a16:creationId xmlns:a16="http://schemas.microsoft.com/office/drawing/2014/main" id="{1F4F10E3-9BE5-934C-BF4C-638BBDB73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609" y="3790950"/>
              <a:ext cx="4492391" cy="1066800"/>
            </a:xfrm>
            <a:prstGeom prst="rect">
              <a:avLst/>
            </a:prstGeom>
          </p:spPr>
        </p:pic>
        <p:sp>
          <p:nvSpPr>
            <p:cNvPr id="20" name="Up Ribbon 7">
              <a:extLst>
                <a:ext uri="{FF2B5EF4-FFF2-40B4-BE49-F238E27FC236}">
                  <a16:creationId xmlns:a16="http://schemas.microsoft.com/office/drawing/2014/main" id="{6B7C5E9A-C901-A145-A8A4-968F818A2800}"/>
                </a:ext>
              </a:extLst>
            </p:cNvPr>
            <p:cNvSpPr/>
            <p:nvPr/>
          </p:nvSpPr>
          <p:spPr>
            <a:xfrm>
              <a:off x="4572000" y="4781550"/>
              <a:ext cx="1600200" cy="304800"/>
            </a:xfrm>
            <a:prstGeom prst="ribbon2">
              <a:avLst/>
            </a:prstGeom>
            <a:solidFill>
              <a:schemeClr val="accent4">
                <a:lumMod val="5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8F14D7D-E319-164A-B198-B9A66170BCCD}"/>
                </a:ext>
              </a:extLst>
            </p:cNvPr>
            <p:cNvSpPr txBox="1"/>
            <p:nvPr/>
          </p:nvSpPr>
          <p:spPr>
            <a:xfrm>
              <a:off x="4800600" y="4748933"/>
              <a:ext cx="1143000" cy="742677"/>
            </a:xfrm>
            <a:prstGeom prst="rect">
              <a:avLst/>
            </a:prstGeom>
            <a:noFill/>
          </p:spPr>
          <p:txBody>
            <a:bodyPr wrap="square" rtlCol="0">
              <a:spAutoFit/>
            </a:bodyPr>
            <a:lstStyle/>
            <a:p>
              <a:pPr algn="ctr">
                <a:lnSpc>
                  <a:spcPts val="500"/>
                </a:lnSpc>
              </a:pPr>
              <a:r>
                <a:rPr lang="en-US" sz="500" dirty="0">
                  <a:solidFill>
                    <a:schemeClr val="bg1"/>
                  </a:solidFill>
                  <a:latin typeface="Arial Black" pitchFamily="34" charset="0"/>
                </a:rPr>
                <a:t>45 YEARS</a:t>
              </a:r>
            </a:p>
            <a:p>
              <a:pPr algn="ctr">
                <a:lnSpc>
                  <a:spcPts val="500"/>
                </a:lnSpc>
              </a:pPr>
              <a:r>
                <a:rPr lang="en-US" sz="500" dirty="0">
                  <a:solidFill>
                    <a:schemeClr val="accent2"/>
                  </a:solidFill>
                  <a:latin typeface="Arial Black" pitchFamily="34" charset="0"/>
                </a:rPr>
                <a:t>STRONG</a:t>
              </a:r>
            </a:p>
          </p:txBody>
        </p:sp>
      </p:grpSp>
    </p:spTree>
    <p:extLst>
      <p:ext uri="{BB962C8B-B14F-4D97-AF65-F5344CB8AC3E}">
        <p14:creationId xmlns:p14="http://schemas.microsoft.com/office/powerpoint/2010/main" val="3887075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34EF91-F1B2-9C4B-9619-FA232D31092F}"/>
              </a:ext>
            </a:extLst>
          </p:cNvPr>
          <p:cNvSpPr/>
          <p:nvPr/>
        </p:nvSpPr>
        <p:spPr>
          <a:xfrm>
            <a:off x="10583" y="0"/>
            <a:ext cx="12406690" cy="6928852"/>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A464800-B65E-B94E-83B3-C5701BC9641D}"/>
              </a:ext>
            </a:extLst>
          </p:cNvPr>
          <p:cNvSpPr txBox="1"/>
          <p:nvPr/>
        </p:nvSpPr>
        <p:spPr>
          <a:xfrm>
            <a:off x="2321226" y="949984"/>
            <a:ext cx="8171393" cy="3970318"/>
          </a:xfrm>
          <a:prstGeom prst="rect">
            <a:avLst/>
          </a:prstGeom>
          <a:noFill/>
        </p:spPr>
        <p:txBody>
          <a:bodyPr wrap="square" rtlCol="0" anchor="ctr">
            <a:spAutoFit/>
          </a:bodyPr>
          <a:lstStyle/>
          <a:p>
            <a:pPr algn="ctr"/>
            <a:r>
              <a:rPr lang="en-US" sz="3600" b="1" dirty="0">
                <a:solidFill>
                  <a:schemeClr val="bg1"/>
                </a:solidFill>
                <a:latin typeface="Copperplate Gothic Light" panose="020E0507020206020404" pitchFamily="34" charset="77"/>
              </a:rPr>
              <a:t>“IT HAS BEEN SAID THAT ARGUING ABOUT GLOBALIZATION IS LIKE ARGUING AGAINST THE LAWS OF GRAVITY.”</a:t>
            </a:r>
          </a:p>
          <a:p>
            <a:pPr algn="ctr"/>
            <a:endParaRPr lang="en-US" sz="3600" b="1" dirty="0">
              <a:solidFill>
                <a:schemeClr val="bg1"/>
              </a:solidFill>
              <a:latin typeface="Copperplate Gothic Light" panose="020E0507020206020404" pitchFamily="34" charset="77"/>
            </a:endParaRPr>
          </a:p>
          <a:p>
            <a:pPr algn="r"/>
            <a:r>
              <a:rPr lang="en-US" sz="3600" b="1" dirty="0">
                <a:solidFill>
                  <a:schemeClr val="bg1"/>
                </a:solidFill>
                <a:latin typeface="Copperplate Gothic Light" panose="020E0507020206020404" pitchFamily="34" charset="77"/>
              </a:rPr>
              <a:t>-Kofi Annan </a:t>
            </a:r>
          </a:p>
        </p:txBody>
      </p:sp>
      <p:grpSp>
        <p:nvGrpSpPr>
          <p:cNvPr id="4" name="Group 11">
            <a:extLst>
              <a:ext uri="{FF2B5EF4-FFF2-40B4-BE49-F238E27FC236}">
                <a16:creationId xmlns:a16="http://schemas.microsoft.com/office/drawing/2014/main" id="{8C5DCDC8-AB81-EB4D-A210-C797D206F548}"/>
              </a:ext>
            </a:extLst>
          </p:cNvPr>
          <p:cNvGrpSpPr>
            <a:grpSpLocks noChangeAspect="1"/>
          </p:cNvGrpSpPr>
          <p:nvPr/>
        </p:nvGrpSpPr>
        <p:grpSpPr>
          <a:xfrm>
            <a:off x="297444" y="5870285"/>
            <a:ext cx="3160683" cy="987715"/>
            <a:chOff x="4572000" y="3790950"/>
            <a:chExt cx="4572000" cy="1700660"/>
          </a:xfrm>
        </p:grpSpPr>
        <p:pic>
          <p:nvPicPr>
            <p:cNvPr id="7" name="Picture 6">
              <a:extLst>
                <a:ext uri="{FF2B5EF4-FFF2-40B4-BE49-F238E27FC236}">
                  <a16:creationId xmlns:a16="http://schemas.microsoft.com/office/drawing/2014/main" id="{A190AA57-50A1-624F-A9A2-53039C964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609" y="3790950"/>
              <a:ext cx="4492391" cy="1066800"/>
            </a:xfrm>
            <a:prstGeom prst="rect">
              <a:avLst/>
            </a:prstGeom>
          </p:spPr>
        </p:pic>
        <p:sp>
          <p:nvSpPr>
            <p:cNvPr id="8" name="Up Ribbon 7">
              <a:extLst>
                <a:ext uri="{FF2B5EF4-FFF2-40B4-BE49-F238E27FC236}">
                  <a16:creationId xmlns:a16="http://schemas.microsoft.com/office/drawing/2014/main" id="{EA367C25-BD2B-3F49-AA6F-E535921BBC4A}"/>
                </a:ext>
              </a:extLst>
            </p:cNvPr>
            <p:cNvSpPr/>
            <p:nvPr/>
          </p:nvSpPr>
          <p:spPr>
            <a:xfrm>
              <a:off x="4572000" y="4781550"/>
              <a:ext cx="1600200" cy="304800"/>
            </a:xfrm>
            <a:prstGeom prst="ribbon2">
              <a:avLst/>
            </a:prstGeom>
            <a:solidFill>
              <a:schemeClr val="accent4">
                <a:lumMod val="5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441A0B-0644-A645-8AFA-8CEEB9629083}"/>
                </a:ext>
              </a:extLst>
            </p:cNvPr>
            <p:cNvSpPr txBox="1"/>
            <p:nvPr/>
          </p:nvSpPr>
          <p:spPr>
            <a:xfrm>
              <a:off x="4800600" y="4748933"/>
              <a:ext cx="1143000" cy="742677"/>
            </a:xfrm>
            <a:prstGeom prst="rect">
              <a:avLst/>
            </a:prstGeom>
            <a:noFill/>
          </p:spPr>
          <p:txBody>
            <a:bodyPr wrap="square" rtlCol="0">
              <a:spAutoFit/>
            </a:bodyPr>
            <a:lstStyle/>
            <a:p>
              <a:pPr algn="ctr">
                <a:lnSpc>
                  <a:spcPts val="500"/>
                </a:lnSpc>
              </a:pPr>
              <a:r>
                <a:rPr lang="en-US" sz="500" dirty="0">
                  <a:solidFill>
                    <a:schemeClr val="bg1"/>
                  </a:solidFill>
                  <a:latin typeface="Arial Black" pitchFamily="34" charset="0"/>
                </a:rPr>
                <a:t>45 YEARS</a:t>
              </a:r>
            </a:p>
            <a:p>
              <a:pPr algn="ctr">
                <a:lnSpc>
                  <a:spcPts val="500"/>
                </a:lnSpc>
              </a:pPr>
              <a:r>
                <a:rPr lang="en-US" sz="500" dirty="0">
                  <a:solidFill>
                    <a:schemeClr val="accent2"/>
                  </a:solidFill>
                  <a:latin typeface="Arial Black" pitchFamily="34" charset="0"/>
                </a:rPr>
                <a:t>STRONG</a:t>
              </a:r>
            </a:p>
          </p:txBody>
        </p:sp>
      </p:grpSp>
    </p:spTree>
    <p:extLst>
      <p:ext uri="{BB962C8B-B14F-4D97-AF65-F5344CB8AC3E}">
        <p14:creationId xmlns:p14="http://schemas.microsoft.com/office/powerpoint/2010/main" val="559141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8FAFEF-1E66-C346-B9CB-E1C75A444533}"/>
              </a:ext>
            </a:extLst>
          </p:cNvPr>
          <p:cNvSpPr/>
          <p:nvPr/>
        </p:nvSpPr>
        <p:spPr>
          <a:xfrm>
            <a:off x="10583" y="0"/>
            <a:ext cx="12406690" cy="6928852"/>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11">
            <a:extLst>
              <a:ext uri="{FF2B5EF4-FFF2-40B4-BE49-F238E27FC236}">
                <a16:creationId xmlns:a16="http://schemas.microsoft.com/office/drawing/2014/main" id="{AEAA6600-5C77-9F46-A589-2A1B55E393EF}"/>
              </a:ext>
            </a:extLst>
          </p:cNvPr>
          <p:cNvGrpSpPr>
            <a:grpSpLocks noChangeAspect="1"/>
          </p:cNvGrpSpPr>
          <p:nvPr/>
        </p:nvGrpSpPr>
        <p:grpSpPr>
          <a:xfrm>
            <a:off x="297444" y="5870285"/>
            <a:ext cx="3160683" cy="987715"/>
            <a:chOff x="4572000" y="3790950"/>
            <a:chExt cx="4572000" cy="1700660"/>
          </a:xfrm>
        </p:grpSpPr>
        <p:pic>
          <p:nvPicPr>
            <p:cNvPr id="7" name="Picture 6">
              <a:extLst>
                <a:ext uri="{FF2B5EF4-FFF2-40B4-BE49-F238E27FC236}">
                  <a16:creationId xmlns:a16="http://schemas.microsoft.com/office/drawing/2014/main" id="{93C5D048-741D-344C-8D56-908169992A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609" y="3790950"/>
              <a:ext cx="4492391" cy="1066800"/>
            </a:xfrm>
            <a:prstGeom prst="rect">
              <a:avLst/>
            </a:prstGeom>
          </p:spPr>
        </p:pic>
        <p:sp>
          <p:nvSpPr>
            <p:cNvPr id="8" name="Up Ribbon 7">
              <a:extLst>
                <a:ext uri="{FF2B5EF4-FFF2-40B4-BE49-F238E27FC236}">
                  <a16:creationId xmlns:a16="http://schemas.microsoft.com/office/drawing/2014/main" id="{02BEA4E3-89AF-F84A-A15A-1FC20C81B282}"/>
                </a:ext>
              </a:extLst>
            </p:cNvPr>
            <p:cNvSpPr/>
            <p:nvPr/>
          </p:nvSpPr>
          <p:spPr>
            <a:xfrm>
              <a:off x="4572000" y="4781550"/>
              <a:ext cx="1600200" cy="304800"/>
            </a:xfrm>
            <a:prstGeom prst="ribbon2">
              <a:avLst/>
            </a:prstGeom>
            <a:solidFill>
              <a:schemeClr val="accent4">
                <a:lumMod val="5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65935C-3389-424F-984C-1FE5B1628D0E}"/>
                </a:ext>
              </a:extLst>
            </p:cNvPr>
            <p:cNvSpPr txBox="1"/>
            <p:nvPr/>
          </p:nvSpPr>
          <p:spPr>
            <a:xfrm>
              <a:off x="4800600" y="4748933"/>
              <a:ext cx="1143000" cy="742677"/>
            </a:xfrm>
            <a:prstGeom prst="rect">
              <a:avLst/>
            </a:prstGeom>
            <a:noFill/>
          </p:spPr>
          <p:txBody>
            <a:bodyPr wrap="square" rtlCol="0">
              <a:spAutoFit/>
            </a:bodyPr>
            <a:lstStyle/>
            <a:p>
              <a:pPr algn="ctr">
                <a:lnSpc>
                  <a:spcPts val="500"/>
                </a:lnSpc>
              </a:pPr>
              <a:r>
                <a:rPr lang="en-US" sz="500" dirty="0">
                  <a:solidFill>
                    <a:schemeClr val="bg1"/>
                  </a:solidFill>
                  <a:latin typeface="Arial Black" pitchFamily="34" charset="0"/>
                </a:rPr>
                <a:t>45 YEARS</a:t>
              </a:r>
            </a:p>
            <a:p>
              <a:pPr algn="ctr">
                <a:lnSpc>
                  <a:spcPts val="500"/>
                </a:lnSpc>
              </a:pPr>
              <a:r>
                <a:rPr lang="en-US" sz="500" dirty="0">
                  <a:solidFill>
                    <a:schemeClr val="accent2"/>
                  </a:solidFill>
                  <a:latin typeface="Arial Black" pitchFamily="34" charset="0"/>
                </a:rPr>
                <a:t>STRONG</a:t>
              </a:r>
            </a:p>
          </p:txBody>
        </p:sp>
      </p:grpSp>
      <p:pic>
        <p:nvPicPr>
          <p:cNvPr id="2" name="Shape 82" descr="photo-1434030216411-0b793f4b4173.jpg">
            <a:extLst>
              <a:ext uri="{FF2B5EF4-FFF2-40B4-BE49-F238E27FC236}">
                <a16:creationId xmlns:a16="http://schemas.microsoft.com/office/drawing/2014/main" id="{B256708B-7E3A-144F-8519-254AD63923FE}"/>
              </a:ext>
            </a:extLst>
          </p:cNvPr>
          <p:cNvPicPr preferRelativeResize="0"/>
          <p:nvPr/>
        </p:nvPicPr>
        <p:blipFill>
          <a:blip r:embed="rId3"/>
          <a:stretch>
            <a:fillRect/>
          </a:stretch>
        </p:blipFill>
        <p:spPr>
          <a:xfrm>
            <a:off x="5203977" y="3784834"/>
            <a:ext cx="1676400" cy="2085451"/>
          </a:xfrm>
          <a:prstGeom prst="ellipse">
            <a:avLst/>
          </a:prstGeom>
          <a:noFill/>
          <a:ln>
            <a:noFill/>
          </a:ln>
        </p:spPr>
      </p:pic>
      <p:sp>
        <p:nvSpPr>
          <p:cNvPr id="3" name="Rectangular Callout 11">
            <a:extLst>
              <a:ext uri="{FF2B5EF4-FFF2-40B4-BE49-F238E27FC236}">
                <a16:creationId xmlns:a16="http://schemas.microsoft.com/office/drawing/2014/main" id="{F70E3460-7E59-DE4F-AAED-E24929B70BF6}"/>
              </a:ext>
            </a:extLst>
          </p:cNvPr>
          <p:cNvSpPr/>
          <p:nvPr/>
        </p:nvSpPr>
        <p:spPr>
          <a:xfrm>
            <a:off x="7591425" y="4586144"/>
            <a:ext cx="4114800" cy="1143000"/>
          </a:xfrm>
          <a:prstGeom prst="wedgeRectCallout">
            <a:avLst>
              <a:gd name="adj1" fmla="val -63906"/>
              <a:gd name="adj2" fmla="val 8228"/>
            </a:avLst>
          </a:prstGeom>
        </p:spPr>
        <p:style>
          <a:lnRef idx="2">
            <a:schemeClr val="dk1"/>
          </a:lnRef>
          <a:fillRef idx="1">
            <a:schemeClr val="lt1"/>
          </a:fillRef>
          <a:effectRef idx="0">
            <a:schemeClr val="dk1"/>
          </a:effectRef>
          <a:fontRef idx="minor">
            <a:schemeClr val="dk1"/>
          </a:fontRef>
        </p:style>
        <p:txBody>
          <a:bodyPr rtlCol="0" anchor="ctr"/>
          <a:lstStyle/>
          <a:p>
            <a:pPr lvl="0"/>
            <a:r>
              <a:rPr lang="en" sz="3200" b="1" dirty="0">
                <a:solidFill>
                  <a:srgbClr val="000000"/>
                </a:solidFill>
                <a:latin typeface="Titillium Web" charset="0"/>
              </a:rPr>
              <a:t>I am Mark Salvatore</a:t>
            </a:r>
          </a:p>
          <a:p>
            <a:pPr lvl="0">
              <a:buClr>
                <a:schemeClr val="dk1"/>
              </a:buClr>
              <a:buSzPct val="30555"/>
            </a:pPr>
            <a:r>
              <a:rPr lang="en" i="1" dirty="0">
                <a:solidFill>
                  <a:srgbClr val="000000"/>
                </a:solidFill>
              </a:rPr>
              <a:t>You can find me at marksalvatore@sunshinet.com</a:t>
            </a:r>
          </a:p>
        </p:txBody>
      </p:sp>
      <p:sp>
        <p:nvSpPr>
          <p:cNvPr id="4" name="TextBox 3">
            <a:extLst>
              <a:ext uri="{FF2B5EF4-FFF2-40B4-BE49-F238E27FC236}">
                <a16:creationId xmlns:a16="http://schemas.microsoft.com/office/drawing/2014/main" id="{C2E24D36-2431-AD46-AF3E-5CEED10BC44F}"/>
              </a:ext>
            </a:extLst>
          </p:cNvPr>
          <p:cNvSpPr txBox="1"/>
          <p:nvPr/>
        </p:nvSpPr>
        <p:spPr>
          <a:xfrm>
            <a:off x="4102704" y="1500445"/>
            <a:ext cx="3667277" cy="707886"/>
          </a:xfrm>
          <a:prstGeom prst="rect">
            <a:avLst/>
          </a:prstGeom>
          <a:noFill/>
        </p:spPr>
        <p:txBody>
          <a:bodyPr wrap="square" rtlCol="0">
            <a:spAutoFit/>
          </a:bodyPr>
          <a:lstStyle/>
          <a:p>
            <a:pPr algn="ctr"/>
            <a:r>
              <a:rPr lang="en-US" sz="4000" b="1" dirty="0">
                <a:solidFill>
                  <a:schemeClr val="bg1"/>
                </a:solidFill>
                <a:latin typeface="Copperplate Gothic Light" panose="020E0507020206020404" pitchFamily="34" charset="77"/>
              </a:rPr>
              <a:t>Thank You !</a:t>
            </a:r>
          </a:p>
        </p:txBody>
      </p:sp>
    </p:spTree>
    <p:extLst>
      <p:ext uri="{BB962C8B-B14F-4D97-AF65-F5344CB8AC3E}">
        <p14:creationId xmlns:p14="http://schemas.microsoft.com/office/powerpoint/2010/main" val="588747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79AB99-E713-A440-940B-F6EF4022E9B0}"/>
              </a:ext>
            </a:extLst>
          </p:cNvPr>
          <p:cNvSpPr/>
          <p:nvPr/>
        </p:nvSpPr>
        <p:spPr>
          <a:xfrm>
            <a:off x="-62765" y="0"/>
            <a:ext cx="12254766" cy="6858000"/>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a:extLst>
              <a:ext uri="{FF2B5EF4-FFF2-40B4-BE49-F238E27FC236}">
                <a16:creationId xmlns:a16="http://schemas.microsoft.com/office/drawing/2014/main" id="{DA4AFBC1-949B-9F42-96CD-3A72FC89CBC2}"/>
              </a:ext>
            </a:extLst>
          </p:cNvPr>
          <p:cNvPicPr>
            <a:picLocks noChangeAspect="1"/>
          </p:cNvPicPr>
          <p:nvPr/>
        </p:nvPicPr>
        <p:blipFill>
          <a:blip r:embed="rId2"/>
          <a:stretch>
            <a:fillRect/>
          </a:stretch>
        </p:blipFill>
        <p:spPr>
          <a:xfrm>
            <a:off x="265900" y="209529"/>
            <a:ext cx="7553350" cy="5559900"/>
          </a:xfrm>
          <a:prstGeom prst="rect">
            <a:avLst/>
          </a:prstGeom>
        </p:spPr>
      </p:pic>
      <p:pic>
        <p:nvPicPr>
          <p:cNvPr id="17" name="Picture 8">
            <a:extLst>
              <a:ext uri="{FF2B5EF4-FFF2-40B4-BE49-F238E27FC236}">
                <a16:creationId xmlns:a16="http://schemas.microsoft.com/office/drawing/2014/main" id="{0505F0A0-588A-8246-AA96-00E7E451F87C}"/>
              </a:ext>
            </a:extLst>
          </p:cNvPr>
          <p:cNvPicPr>
            <a:picLocks noChangeAspect="1"/>
          </p:cNvPicPr>
          <p:nvPr/>
        </p:nvPicPr>
        <p:blipFill>
          <a:blip r:embed="rId3"/>
          <a:stretch>
            <a:fillRect/>
          </a:stretch>
        </p:blipFill>
        <p:spPr>
          <a:xfrm>
            <a:off x="6609572" y="1147934"/>
            <a:ext cx="4412214" cy="2391385"/>
          </a:xfrm>
          <a:prstGeom prst="rect">
            <a:avLst/>
          </a:prstGeom>
        </p:spPr>
      </p:pic>
      <p:pic>
        <p:nvPicPr>
          <p:cNvPr id="19" name="Picture 10">
            <a:extLst>
              <a:ext uri="{FF2B5EF4-FFF2-40B4-BE49-F238E27FC236}">
                <a16:creationId xmlns:a16="http://schemas.microsoft.com/office/drawing/2014/main" id="{577A90D4-5CBE-F947-AF2A-095BAC6261D3}"/>
              </a:ext>
            </a:extLst>
          </p:cNvPr>
          <p:cNvPicPr>
            <a:picLocks noChangeAspect="1"/>
          </p:cNvPicPr>
          <p:nvPr/>
        </p:nvPicPr>
        <p:blipFill>
          <a:blip r:embed="rId4"/>
          <a:stretch>
            <a:fillRect/>
          </a:stretch>
        </p:blipFill>
        <p:spPr>
          <a:xfrm>
            <a:off x="8350155" y="4172495"/>
            <a:ext cx="3019370" cy="1993993"/>
          </a:xfrm>
          <a:prstGeom prst="rect">
            <a:avLst/>
          </a:prstGeom>
        </p:spPr>
      </p:pic>
      <p:grpSp>
        <p:nvGrpSpPr>
          <p:cNvPr id="24" name="Group 11">
            <a:extLst>
              <a:ext uri="{FF2B5EF4-FFF2-40B4-BE49-F238E27FC236}">
                <a16:creationId xmlns:a16="http://schemas.microsoft.com/office/drawing/2014/main" id="{CAC73275-BD9E-7E4A-A088-B946DE654F1E}"/>
              </a:ext>
            </a:extLst>
          </p:cNvPr>
          <p:cNvGrpSpPr>
            <a:grpSpLocks noChangeAspect="1"/>
          </p:cNvGrpSpPr>
          <p:nvPr/>
        </p:nvGrpSpPr>
        <p:grpSpPr>
          <a:xfrm>
            <a:off x="210865" y="5902196"/>
            <a:ext cx="3160683" cy="987715"/>
            <a:chOff x="4572000" y="3790950"/>
            <a:chExt cx="4572000" cy="1700660"/>
          </a:xfrm>
        </p:grpSpPr>
        <p:pic>
          <p:nvPicPr>
            <p:cNvPr id="21" name="Picture 20">
              <a:extLst>
                <a:ext uri="{FF2B5EF4-FFF2-40B4-BE49-F238E27FC236}">
                  <a16:creationId xmlns:a16="http://schemas.microsoft.com/office/drawing/2014/main" id="{714F66CB-9369-7546-B66E-6DD96C5DB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609" y="3790950"/>
              <a:ext cx="4492391" cy="1066800"/>
            </a:xfrm>
            <a:prstGeom prst="rect">
              <a:avLst/>
            </a:prstGeom>
          </p:spPr>
        </p:pic>
        <p:sp>
          <p:nvSpPr>
            <p:cNvPr id="22" name="Up Ribbon 7">
              <a:extLst>
                <a:ext uri="{FF2B5EF4-FFF2-40B4-BE49-F238E27FC236}">
                  <a16:creationId xmlns:a16="http://schemas.microsoft.com/office/drawing/2014/main" id="{0E94A9F4-FA07-8D48-85F7-9F1B4DF495BF}"/>
                </a:ext>
              </a:extLst>
            </p:cNvPr>
            <p:cNvSpPr/>
            <p:nvPr/>
          </p:nvSpPr>
          <p:spPr>
            <a:xfrm>
              <a:off x="4572000" y="4781550"/>
              <a:ext cx="1600200" cy="304800"/>
            </a:xfrm>
            <a:prstGeom prst="ribbon2">
              <a:avLst/>
            </a:prstGeom>
            <a:solidFill>
              <a:schemeClr val="accent4">
                <a:lumMod val="5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3C899DA-2E50-F045-9C76-2F931C680D76}"/>
                </a:ext>
              </a:extLst>
            </p:cNvPr>
            <p:cNvSpPr txBox="1"/>
            <p:nvPr/>
          </p:nvSpPr>
          <p:spPr>
            <a:xfrm>
              <a:off x="4800600" y="4748933"/>
              <a:ext cx="1143000" cy="742677"/>
            </a:xfrm>
            <a:prstGeom prst="rect">
              <a:avLst/>
            </a:prstGeom>
            <a:noFill/>
          </p:spPr>
          <p:txBody>
            <a:bodyPr wrap="square" rtlCol="0">
              <a:spAutoFit/>
            </a:bodyPr>
            <a:lstStyle/>
            <a:p>
              <a:pPr algn="ctr">
                <a:lnSpc>
                  <a:spcPts val="500"/>
                </a:lnSpc>
              </a:pPr>
              <a:r>
                <a:rPr lang="en-US" sz="500" dirty="0">
                  <a:solidFill>
                    <a:schemeClr val="bg1"/>
                  </a:solidFill>
                  <a:latin typeface="Arial Black" pitchFamily="34" charset="0"/>
                </a:rPr>
                <a:t>45 YEARS</a:t>
              </a:r>
            </a:p>
            <a:p>
              <a:pPr algn="ctr">
                <a:lnSpc>
                  <a:spcPts val="500"/>
                </a:lnSpc>
              </a:pPr>
              <a:r>
                <a:rPr lang="en-US" sz="500" dirty="0">
                  <a:solidFill>
                    <a:schemeClr val="accent2"/>
                  </a:solidFill>
                  <a:latin typeface="Arial Black" pitchFamily="34" charset="0"/>
                </a:rPr>
                <a:t>STRONG</a:t>
              </a:r>
            </a:p>
          </p:txBody>
        </p:sp>
      </p:grpSp>
      <p:sp>
        <p:nvSpPr>
          <p:cNvPr id="25" name="TextBox 24">
            <a:extLst>
              <a:ext uri="{FF2B5EF4-FFF2-40B4-BE49-F238E27FC236}">
                <a16:creationId xmlns:a16="http://schemas.microsoft.com/office/drawing/2014/main" id="{91BD5A10-BC2B-F744-BEAF-479FF8F7B23A}"/>
              </a:ext>
            </a:extLst>
          </p:cNvPr>
          <p:cNvSpPr txBox="1"/>
          <p:nvPr/>
        </p:nvSpPr>
        <p:spPr>
          <a:xfrm>
            <a:off x="9062016" y="3651541"/>
            <a:ext cx="2207382" cy="369332"/>
          </a:xfrm>
          <a:prstGeom prst="rect">
            <a:avLst/>
          </a:prstGeom>
          <a:noFill/>
        </p:spPr>
        <p:txBody>
          <a:bodyPr wrap="square" rtlCol="0">
            <a:spAutoFit/>
          </a:bodyPr>
          <a:lstStyle/>
          <a:p>
            <a:pPr algn="l"/>
            <a:r>
              <a:rPr lang="en-US" b="1" dirty="0">
                <a:solidFill>
                  <a:schemeClr val="bg1"/>
                </a:solidFill>
                <a:latin typeface="Copperplate Gothic Light" panose="020F0502020204030204" pitchFamily="34" charset="0"/>
              </a:rPr>
              <a:t>18th Century</a:t>
            </a:r>
          </a:p>
        </p:txBody>
      </p:sp>
      <p:sp>
        <p:nvSpPr>
          <p:cNvPr id="26" name="TextBox 25">
            <a:extLst>
              <a:ext uri="{FF2B5EF4-FFF2-40B4-BE49-F238E27FC236}">
                <a16:creationId xmlns:a16="http://schemas.microsoft.com/office/drawing/2014/main" id="{90ADF2EE-C1B2-C841-9685-AE89C8A36274}"/>
              </a:ext>
            </a:extLst>
          </p:cNvPr>
          <p:cNvSpPr txBox="1"/>
          <p:nvPr/>
        </p:nvSpPr>
        <p:spPr>
          <a:xfrm>
            <a:off x="7070985" y="6196699"/>
            <a:ext cx="3392101" cy="369332"/>
          </a:xfrm>
          <a:prstGeom prst="rect">
            <a:avLst/>
          </a:prstGeom>
          <a:noFill/>
        </p:spPr>
        <p:txBody>
          <a:bodyPr wrap="square" rtlCol="0">
            <a:spAutoFit/>
          </a:bodyPr>
          <a:lstStyle/>
          <a:p>
            <a:pPr algn="l"/>
            <a:r>
              <a:rPr lang="en-US" b="1" dirty="0">
                <a:solidFill>
                  <a:schemeClr val="bg1"/>
                </a:solidFill>
                <a:latin typeface="Copperplate Gothic Light" panose="020E0507020206020404" pitchFamily="34" charset="77"/>
              </a:rPr>
              <a:t>2017 courtesy of ISS </a:t>
            </a:r>
          </a:p>
        </p:txBody>
      </p:sp>
      <mc:AlternateContent xmlns:mc="http://schemas.openxmlformats.org/markup-compatibility/2006" xmlns:p14="http://schemas.microsoft.com/office/powerpoint/2010/main">
        <mc:Choice Requires="p14">
          <p:contentPart p14:bwMode="auto" r:id="rId6">
            <p14:nvContentPartPr>
              <p14:cNvPr id="4" name="Ink 4">
                <a:extLst>
                  <a:ext uri="{FF2B5EF4-FFF2-40B4-BE49-F238E27FC236}">
                    <a16:creationId xmlns:a16="http://schemas.microsoft.com/office/drawing/2014/main" id="{1EF47FF2-2389-7344-AF04-39C7F346386E}"/>
                  </a:ext>
                </a:extLst>
              </p14:cNvPr>
              <p14:cNvContentPartPr/>
              <p14:nvPr/>
            </p14:nvContentPartPr>
            <p14:xfrm>
              <a:off x="3109701" y="1495163"/>
              <a:ext cx="7920" cy="15480"/>
            </p14:xfrm>
          </p:contentPart>
        </mc:Choice>
        <mc:Fallback xmlns="">
          <p:pic>
            <p:nvPicPr>
              <p:cNvPr id="4" name="Ink 4">
                <a:extLst>
                  <a:ext uri="{FF2B5EF4-FFF2-40B4-BE49-F238E27FC236}">
                    <a16:creationId xmlns:a16="http://schemas.microsoft.com/office/drawing/2014/main" id="{1EF47FF2-2389-7344-AF04-39C7F346386E}"/>
                  </a:ext>
                </a:extLst>
              </p:cNvPr>
              <p:cNvPicPr/>
              <p:nvPr/>
            </p:nvPicPr>
            <p:blipFill>
              <a:blip r:embed="rId7"/>
              <a:stretch>
                <a:fillRect/>
              </a:stretch>
            </p:blipFill>
            <p:spPr>
              <a:xfrm>
                <a:off x="3093501" y="1478963"/>
                <a:ext cx="40320" cy="47880"/>
              </a:xfrm>
              <a:prstGeom prst="rect">
                <a:avLst/>
              </a:prstGeom>
            </p:spPr>
          </p:pic>
        </mc:Fallback>
      </mc:AlternateContent>
    </p:spTree>
    <p:extLst>
      <p:ext uri="{BB962C8B-B14F-4D97-AF65-F5344CB8AC3E}">
        <p14:creationId xmlns:p14="http://schemas.microsoft.com/office/powerpoint/2010/main" val="3968965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DB1035-CB9E-9740-A562-5DF835F04AF6}"/>
              </a:ext>
            </a:extLst>
          </p:cNvPr>
          <p:cNvSpPr/>
          <p:nvPr/>
        </p:nvSpPr>
        <p:spPr>
          <a:xfrm>
            <a:off x="0" y="0"/>
            <a:ext cx="12080119" cy="6760264"/>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E1C65C8-1469-9B4B-8B32-1817C9E9F4F5}"/>
              </a:ext>
            </a:extLst>
          </p:cNvPr>
          <p:cNvSpPr txBox="1"/>
          <p:nvPr/>
        </p:nvSpPr>
        <p:spPr>
          <a:xfrm>
            <a:off x="1143951" y="369879"/>
            <a:ext cx="9162143" cy="3785652"/>
          </a:xfrm>
          <a:prstGeom prst="rect">
            <a:avLst/>
          </a:prstGeom>
          <a:noFill/>
        </p:spPr>
        <p:txBody>
          <a:bodyPr wrap="square" rtlCol="0">
            <a:spAutoFit/>
          </a:bodyPr>
          <a:lstStyle/>
          <a:p>
            <a:pPr algn="ctr"/>
            <a:r>
              <a:rPr lang="en-US" sz="2400" b="1" i="0" dirty="0">
                <a:solidFill>
                  <a:schemeClr val="bg1"/>
                </a:solidFill>
                <a:effectLst/>
                <a:latin typeface="Copperplate Gothic Light" panose="020E0507020206020404" pitchFamily="34" charset="77"/>
              </a:rPr>
              <a:t>“It is paradoxical, yet true, to say, that the more we know, the more ignorant we become in the absolute sense, for it is only through enlightenment that we become conscious of our limitations. </a:t>
            </a:r>
          </a:p>
          <a:p>
            <a:pPr algn="ctr"/>
            <a:endParaRPr lang="en-US" sz="2400" b="1" dirty="0">
              <a:solidFill>
                <a:schemeClr val="bg1"/>
              </a:solidFill>
              <a:latin typeface="Copperplate Gothic Light" panose="020E0507020206020404" pitchFamily="34" charset="77"/>
            </a:endParaRPr>
          </a:p>
          <a:p>
            <a:pPr algn="ctr"/>
            <a:r>
              <a:rPr lang="en-US" sz="2400" b="1" i="0" dirty="0">
                <a:solidFill>
                  <a:schemeClr val="bg1"/>
                </a:solidFill>
                <a:effectLst/>
                <a:latin typeface="Copperplate Gothic Light" panose="020E0507020206020404" pitchFamily="34" charset="77"/>
              </a:rPr>
              <a:t>Precisely one of the most gratifying results of intellectual evolution is the continuous opening up of new and greater prospects.”</a:t>
            </a:r>
          </a:p>
          <a:p>
            <a:pPr algn="ctr"/>
            <a:endParaRPr lang="en-US" sz="2400" b="1" dirty="0">
              <a:solidFill>
                <a:schemeClr val="bg1"/>
              </a:solidFill>
              <a:latin typeface="Copperplate Gothic Light" panose="020E0507020206020404" pitchFamily="34" charset="77"/>
            </a:endParaRPr>
          </a:p>
          <a:p>
            <a:pPr algn="r"/>
            <a:r>
              <a:rPr lang="en-US" sz="2400" b="1" dirty="0">
                <a:solidFill>
                  <a:schemeClr val="bg1"/>
                </a:solidFill>
                <a:effectLst/>
                <a:latin typeface="Copperplate Gothic Light" panose="020E0507020206020404" pitchFamily="34" charset="77"/>
              </a:rPr>
              <a:t>-Nikola Tesla</a:t>
            </a:r>
          </a:p>
        </p:txBody>
      </p:sp>
      <p:grpSp>
        <p:nvGrpSpPr>
          <p:cNvPr id="3" name="Group 11">
            <a:extLst>
              <a:ext uri="{FF2B5EF4-FFF2-40B4-BE49-F238E27FC236}">
                <a16:creationId xmlns:a16="http://schemas.microsoft.com/office/drawing/2014/main" id="{17E685F9-3A85-A946-AC88-93A8B8C9EECC}"/>
              </a:ext>
            </a:extLst>
          </p:cNvPr>
          <p:cNvGrpSpPr>
            <a:grpSpLocks noChangeAspect="1"/>
          </p:cNvGrpSpPr>
          <p:nvPr/>
        </p:nvGrpSpPr>
        <p:grpSpPr>
          <a:xfrm>
            <a:off x="195746" y="5772549"/>
            <a:ext cx="3160683" cy="987715"/>
            <a:chOff x="4572000" y="3790950"/>
            <a:chExt cx="4572000" cy="1700660"/>
          </a:xfrm>
        </p:grpSpPr>
        <p:pic>
          <p:nvPicPr>
            <p:cNvPr id="6" name="Picture 5">
              <a:extLst>
                <a:ext uri="{FF2B5EF4-FFF2-40B4-BE49-F238E27FC236}">
                  <a16:creationId xmlns:a16="http://schemas.microsoft.com/office/drawing/2014/main" id="{9860D92C-82BE-3144-94FD-68B5A1882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609" y="3790950"/>
              <a:ext cx="4492391" cy="1066800"/>
            </a:xfrm>
            <a:prstGeom prst="rect">
              <a:avLst/>
            </a:prstGeom>
          </p:spPr>
        </p:pic>
        <p:sp>
          <p:nvSpPr>
            <p:cNvPr id="7" name="Up Ribbon 7">
              <a:extLst>
                <a:ext uri="{FF2B5EF4-FFF2-40B4-BE49-F238E27FC236}">
                  <a16:creationId xmlns:a16="http://schemas.microsoft.com/office/drawing/2014/main" id="{0E93285E-F7E6-CB4B-A589-FC97396BAFAA}"/>
                </a:ext>
              </a:extLst>
            </p:cNvPr>
            <p:cNvSpPr/>
            <p:nvPr/>
          </p:nvSpPr>
          <p:spPr>
            <a:xfrm>
              <a:off x="4572000" y="4781550"/>
              <a:ext cx="1600200" cy="304800"/>
            </a:xfrm>
            <a:prstGeom prst="ribbon2">
              <a:avLst/>
            </a:prstGeom>
            <a:solidFill>
              <a:schemeClr val="accent4">
                <a:lumMod val="5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F0C581-8282-9241-903B-E63CCC1D62EB}"/>
                </a:ext>
              </a:extLst>
            </p:cNvPr>
            <p:cNvSpPr txBox="1"/>
            <p:nvPr/>
          </p:nvSpPr>
          <p:spPr>
            <a:xfrm>
              <a:off x="4800600" y="4748933"/>
              <a:ext cx="1143000" cy="742677"/>
            </a:xfrm>
            <a:prstGeom prst="rect">
              <a:avLst/>
            </a:prstGeom>
            <a:noFill/>
          </p:spPr>
          <p:txBody>
            <a:bodyPr wrap="square" rtlCol="0">
              <a:spAutoFit/>
            </a:bodyPr>
            <a:lstStyle/>
            <a:p>
              <a:pPr algn="ctr">
                <a:lnSpc>
                  <a:spcPts val="500"/>
                </a:lnSpc>
              </a:pPr>
              <a:r>
                <a:rPr lang="en-US" sz="500" dirty="0">
                  <a:solidFill>
                    <a:schemeClr val="bg1"/>
                  </a:solidFill>
                  <a:latin typeface="Arial Black" pitchFamily="34" charset="0"/>
                </a:rPr>
                <a:t>45 YEARS</a:t>
              </a:r>
            </a:p>
            <a:p>
              <a:pPr algn="ctr">
                <a:lnSpc>
                  <a:spcPts val="500"/>
                </a:lnSpc>
              </a:pPr>
              <a:r>
                <a:rPr lang="en-US" sz="500" dirty="0">
                  <a:solidFill>
                    <a:schemeClr val="accent2"/>
                  </a:solidFill>
                  <a:latin typeface="Arial Black" pitchFamily="34" charset="0"/>
                </a:rPr>
                <a:t>STRONG</a:t>
              </a:r>
            </a:p>
          </p:txBody>
        </p:sp>
      </p:grpSp>
      <p:sp>
        <p:nvSpPr>
          <p:cNvPr id="4" name="TextBox 3">
            <a:extLst>
              <a:ext uri="{FF2B5EF4-FFF2-40B4-BE49-F238E27FC236}">
                <a16:creationId xmlns:a16="http://schemas.microsoft.com/office/drawing/2014/main" id="{E214BF85-F0F1-6A49-9282-3D47AAB8378D}"/>
              </a:ext>
            </a:extLst>
          </p:cNvPr>
          <p:cNvSpPr txBox="1"/>
          <p:nvPr/>
        </p:nvSpPr>
        <p:spPr>
          <a:xfrm>
            <a:off x="6395659" y="4290953"/>
            <a:ext cx="5155294" cy="1877437"/>
          </a:xfrm>
          <a:prstGeom prst="rect">
            <a:avLst/>
          </a:prstGeom>
          <a:noFill/>
        </p:spPr>
        <p:txBody>
          <a:bodyPr wrap="square" rtlCol="0">
            <a:spAutoFit/>
          </a:bodyPr>
          <a:lstStyle/>
          <a:p>
            <a:pPr algn="l"/>
            <a:r>
              <a:rPr lang="en-US" sz="2000" b="1" dirty="0">
                <a:solidFill>
                  <a:schemeClr val="bg1"/>
                </a:solidFill>
                <a:latin typeface="Copperplate Gothic Light" panose="020E0507020206020404" pitchFamily="34" charset="77"/>
              </a:rPr>
              <a:t>OR……</a:t>
            </a:r>
          </a:p>
          <a:p>
            <a:pPr algn="l"/>
            <a:endParaRPr lang="en-US" sz="2400" b="1" dirty="0">
              <a:solidFill>
                <a:schemeClr val="bg1"/>
              </a:solidFill>
              <a:latin typeface="Copperplate Gothic Light" panose="020E0507020206020404" pitchFamily="34" charset="77"/>
            </a:endParaRPr>
          </a:p>
          <a:p>
            <a:pPr algn="l"/>
            <a:r>
              <a:rPr lang="en-US" sz="2400" b="1" dirty="0">
                <a:solidFill>
                  <a:schemeClr val="bg1"/>
                </a:solidFill>
                <a:latin typeface="Copperplate Gothic Light" panose="020E0507020206020404" pitchFamily="34" charset="77"/>
              </a:rPr>
              <a:t>“I don’t know what I don’t know.” </a:t>
            </a:r>
          </a:p>
          <a:p>
            <a:pPr algn="r"/>
            <a:r>
              <a:rPr lang="en-US" sz="2400" b="1" dirty="0">
                <a:solidFill>
                  <a:schemeClr val="bg1"/>
                </a:solidFill>
                <a:latin typeface="Copperplate Gothic Light" panose="020E0507020206020404" pitchFamily="34" charset="77"/>
              </a:rPr>
              <a:t>-Anonymous</a:t>
            </a:r>
          </a:p>
        </p:txBody>
      </p:sp>
    </p:spTree>
    <p:extLst>
      <p:ext uri="{BB962C8B-B14F-4D97-AF65-F5344CB8AC3E}">
        <p14:creationId xmlns:p14="http://schemas.microsoft.com/office/powerpoint/2010/main" val="277389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F6EF8-94AE-7D48-9547-2216AFFAD73B}"/>
              </a:ext>
            </a:extLst>
          </p:cNvPr>
          <p:cNvSpPr/>
          <p:nvPr/>
        </p:nvSpPr>
        <p:spPr>
          <a:xfrm>
            <a:off x="0" y="0"/>
            <a:ext cx="12080119" cy="6760264"/>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5EFC6C66-37F6-E24E-8C4B-8895473AF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02" y="661851"/>
            <a:ext cx="4997450" cy="3901440"/>
          </a:xfrm>
          <a:prstGeom prst="rect">
            <a:avLst/>
          </a:prstGeom>
        </p:spPr>
      </p:pic>
      <p:pic>
        <p:nvPicPr>
          <p:cNvPr id="8" name="Picture 8">
            <a:extLst>
              <a:ext uri="{FF2B5EF4-FFF2-40B4-BE49-F238E27FC236}">
                <a16:creationId xmlns:a16="http://schemas.microsoft.com/office/drawing/2014/main" id="{9E3F0478-BDA8-2145-9443-13C020804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434" y="415874"/>
            <a:ext cx="4218971" cy="4147417"/>
          </a:xfrm>
          <a:prstGeom prst="rect">
            <a:avLst/>
          </a:prstGeom>
        </p:spPr>
      </p:pic>
      <p:sp>
        <p:nvSpPr>
          <p:cNvPr id="10" name="TextBox 9">
            <a:extLst>
              <a:ext uri="{FF2B5EF4-FFF2-40B4-BE49-F238E27FC236}">
                <a16:creationId xmlns:a16="http://schemas.microsoft.com/office/drawing/2014/main" id="{96F6DC0A-25DA-9745-93B6-E18E1FB03174}"/>
              </a:ext>
            </a:extLst>
          </p:cNvPr>
          <p:cNvSpPr txBox="1"/>
          <p:nvPr/>
        </p:nvSpPr>
        <p:spPr>
          <a:xfrm>
            <a:off x="1534734" y="4748332"/>
            <a:ext cx="8678032" cy="523220"/>
          </a:xfrm>
          <a:prstGeom prst="rect">
            <a:avLst/>
          </a:prstGeom>
          <a:noFill/>
        </p:spPr>
        <p:txBody>
          <a:bodyPr wrap="square" rtlCol="0">
            <a:spAutoFit/>
          </a:bodyPr>
          <a:lstStyle/>
          <a:p>
            <a:pPr algn="ctr"/>
            <a:r>
              <a:rPr lang="en-US" sz="2800" b="1" dirty="0">
                <a:solidFill>
                  <a:schemeClr val="bg1"/>
                </a:solidFill>
                <a:latin typeface="Copperplate Gothic Light" panose="020E0507020206020404" pitchFamily="34" charset="77"/>
              </a:rPr>
              <a:t>Agrarian Culture   To Industrial Society  </a:t>
            </a:r>
          </a:p>
        </p:txBody>
      </p:sp>
      <p:pic>
        <p:nvPicPr>
          <p:cNvPr id="12" name="Picture 11">
            <a:extLst>
              <a:ext uri="{FF2B5EF4-FFF2-40B4-BE49-F238E27FC236}">
                <a16:creationId xmlns:a16="http://schemas.microsoft.com/office/drawing/2014/main" id="{E540CC4E-BAAF-2B4E-8715-77B3D7BCD9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3519" y="5602391"/>
            <a:ext cx="3105648" cy="833596"/>
          </a:xfrm>
          <a:prstGeom prst="rect">
            <a:avLst/>
          </a:prstGeom>
        </p:spPr>
      </p:pic>
    </p:spTree>
    <p:extLst>
      <p:ext uri="{BB962C8B-B14F-4D97-AF65-F5344CB8AC3E}">
        <p14:creationId xmlns:p14="http://schemas.microsoft.com/office/powerpoint/2010/main" val="921872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602F20-1B89-DE4C-8B3E-D3475C0AA93D}"/>
              </a:ext>
            </a:extLst>
          </p:cNvPr>
          <p:cNvSpPr/>
          <p:nvPr/>
        </p:nvSpPr>
        <p:spPr>
          <a:xfrm>
            <a:off x="0" y="0"/>
            <a:ext cx="12080119" cy="6760264"/>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F7167BB2-C499-AC46-8DA0-58F32E05F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98" y="374589"/>
            <a:ext cx="3546626" cy="3525966"/>
          </a:xfrm>
          <a:prstGeom prst="rect">
            <a:avLst/>
          </a:prstGeom>
        </p:spPr>
      </p:pic>
      <p:pic>
        <p:nvPicPr>
          <p:cNvPr id="10" name="Picture 10">
            <a:extLst>
              <a:ext uri="{FF2B5EF4-FFF2-40B4-BE49-F238E27FC236}">
                <a16:creationId xmlns:a16="http://schemas.microsoft.com/office/drawing/2014/main" id="{969E8D6A-657A-EE4D-A0EE-90EA1F411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805" y="374589"/>
            <a:ext cx="3289533" cy="3291676"/>
          </a:xfrm>
          <a:prstGeom prst="rect">
            <a:avLst/>
          </a:prstGeom>
        </p:spPr>
      </p:pic>
      <p:pic>
        <p:nvPicPr>
          <p:cNvPr id="8" name="Picture 8">
            <a:extLst>
              <a:ext uri="{FF2B5EF4-FFF2-40B4-BE49-F238E27FC236}">
                <a16:creationId xmlns:a16="http://schemas.microsoft.com/office/drawing/2014/main" id="{029CEC39-F010-B342-934D-BAC218DDC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431" y="3002156"/>
            <a:ext cx="2977919" cy="2908798"/>
          </a:xfrm>
          <a:prstGeom prst="rect">
            <a:avLst/>
          </a:prstGeom>
        </p:spPr>
      </p:pic>
      <p:pic>
        <p:nvPicPr>
          <p:cNvPr id="12" name="Picture 12">
            <a:extLst>
              <a:ext uri="{FF2B5EF4-FFF2-40B4-BE49-F238E27FC236}">
                <a16:creationId xmlns:a16="http://schemas.microsoft.com/office/drawing/2014/main" id="{8FDF8D25-1EE7-974E-8532-96FADF2257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1241" y="3900555"/>
            <a:ext cx="3566463" cy="2616509"/>
          </a:xfrm>
          <a:prstGeom prst="rect">
            <a:avLst/>
          </a:prstGeom>
        </p:spPr>
      </p:pic>
      <p:pic>
        <p:nvPicPr>
          <p:cNvPr id="15" name="Picture 14">
            <a:extLst>
              <a:ext uri="{FF2B5EF4-FFF2-40B4-BE49-F238E27FC236}">
                <a16:creationId xmlns:a16="http://schemas.microsoft.com/office/drawing/2014/main" id="{26512D4B-9734-494B-8AC2-3D3F527A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392" y="5683468"/>
            <a:ext cx="3105648" cy="833596"/>
          </a:xfrm>
          <a:prstGeom prst="rect">
            <a:avLst/>
          </a:prstGeom>
        </p:spPr>
      </p:pic>
    </p:spTree>
    <p:extLst>
      <p:ext uri="{BB962C8B-B14F-4D97-AF65-F5344CB8AC3E}">
        <p14:creationId xmlns:p14="http://schemas.microsoft.com/office/powerpoint/2010/main" val="3469230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571B76-CBE2-B046-9546-99315B84869A}"/>
              </a:ext>
            </a:extLst>
          </p:cNvPr>
          <p:cNvSpPr/>
          <p:nvPr/>
        </p:nvSpPr>
        <p:spPr>
          <a:xfrm>
            <a:off x="0" y="-1"/>
            <a:ext cx="12192000" cy="6822875"/>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mage result for globalization history timeline">
            <a:extLst>
              <a:ext uri="{FF2B5EF4-FFF2-40B4-BE49-F238E27FC236}">
                <a16:creationId xmlns:a16="http://schemas.microsoft.com/office/drawing/2014/main" id="{1876850A-A39E-1D46-A2E3-3829CEED26C3}"/>
              </a:ext>
            </a:extLst>
          </p:cNvPr>
          <p:cNvPicPr/>
          <p:nvPr/>
        </p:nvPicPr>
        <p:blipFill>
          <a:blip r:embed="rId2"/>
          <a:srcRect/>
          <a:stretch>
            <a:fillRect/>
          </a:stretch>
        </p:blipFill>
        <p:spPr bwMode="auto">
          <a:xfrm>
            <a:off x="266776" y="285750"/>
            <a:ext cx="7640486" cy="6034012"/>
          </a:xfrm>
          <a:prstGeom prst="rect">
            <a:avLst/>
          </a:prstGeom>
          <a:noFill/>
          <a:ln w="9525">
            <a:noFill/>
            <a:miter lim="800000"/>
            <a:headEnd/>
            <a:tailEnd/>
          </a:ln>
        </p:spPr>
      </p:pic>
      <p:sp>
        <p:nvSpPr>
          <p:cNvPr id="7" name="Title 14">
            <a:extLst>
              <a:ext uri="{FF2B5EF4-FFF2-40B4-BE49-F238E27FC236}">
                <a16:creationId xmlns:a16="http://schemas.microsoft.com/office/drawing/2014/main" id="{291AC94C-DA56-2C42-BB90-860E2635BFED}"/>
              </a:ext>
            </a:extLst>
          </p:cNvPr>
          <p:cNvSpPr>
            <a:spLocks noGrp="1"/>
          </p:cNvSpPr>
          <p:nvPr>
            <p:ph type="title"/>
          </p:nvPr>
        </p:nvSpPr>
        <p:spPr>
          <a:xfrm>
            <a:off x="7907262" y="461388"/>
            <a:ext cx="4051905" cy="3817302"/>
          </a:xfrm>
        </p:spPr>
        <p:txBody>
          <a:bodyPr/>
          <a:lstStyle/>
          <a:p>
            <a:r>
              <a:rPr lang="en-US" dirty="0">
                <a:solidFill>
                  <a:schemeClr val="bg1"/>
                </a:solidFill>
                <a:latin typeface="Copperplate Gothic Light" panose="020E0507020206020404" pitchFamily="34" charset="77"/>
              </a:rPr>
              <a:t>Berlin Wall</a:t>
            </a:r>
            <a:br>
              <a:rPr lang="en-US" dirty="0">
                <a:solidFill>
                  <a:schemeClr val="bg1"/>
                </a:solidFill>
                <a:latin typeface="Copperplate Gothic Light" panose="020E0507020206020404" pitchFamily="34" charset="77"/>
              </a:rPr>
            </a:br>
            <a:br>
              <a:rPr lang="en-US" dirty="0">
                <a:solidFill>
                  <a:schemeClr val="bg1"/>
                </a:solidFill>
                <a:latin typeface="Copperplate Gothic Light" panose="020E0507020206020404" pitchFamily="34" charset="77"/>
              </a:rPr>
            </a:br>
            <a:r>
              <a:rPr lang="en-US" sz="2400" b="0" dirty="0">
                <a:solidFill>
                  <a:schemeClr val="bg1"/>
                </a:solidFill>
                <a:latin typeface="Copperplate Gothic Light" panose="020E0507020206020404" pitchFamily="34" charset="77"/>
              </a:rPr>
              <a:t>When the walls fell down, </a:t>
            </a:r>
            <a:br>
              <a:rPr lang="en-US" sz="2400" b="0" dirty="0">
                <a:solidFill>
                  <a:schemeClr val="bg1"/>
                </a:solidFill>
                <a:latin typeface="Copperplate Gothic Light" panose="020E0507020206020404" pitchFamily="34" charset="77"/>
              </a:rPr>
            </a:br>
            <a:r>
              <a:rPr lang="en-US" sz="2400" b="0" dirty="0">
                <a:solidFill>
                  <a:schemeClr val="bg1"/>
                </a:solidFill>
                <a:latin typeface="Copperplate Gothic Light" panose="020E0507020206020404" pitchFamily="34" charset="77"/>
              </a:rPr>
              <a:t>the windows went up</a:t>
            </a:r>
            <a:r>
              <a:rPr lang="en-US" b="0" dirty="0">
                <a:solidFill>
                  <a:schemeClr val="bg1"/>
                </a:solidFill>
                <a:latin typeface="Copperplate Gothic Light" panose="020E0507020206020404" pitchFamily="34" charset="77"/>
              </a:rPr>
              <a:t>.</a:t>
            </a:r>
          </a:p>
        </p:txBody>
      </p:sp>
      <p:grpSp>
        <p:nvGrpSpPr>
          <p:cNvPr id="14" name="Group 11">
            <a:extLst>
              <a:ext uri="{FF2B5EF4-FFF2-40B4-BE49-F238E27FC236}">
                <a16:creationId xmlns:a16="http://schemas.microsoft.com/office/drawing/2014/main" id="{F07946BF-FF91-0645-BAD9-0C243F55E731}"/>
              </a:ext>
            </a:extLst>
          </p:cNvPr>
          <p:cNvGrpSpPr>
            <a:grpSpLocks noChangeAspect="1"/>
          </p:cNvGrpSpPr>
          <p:nvPr/>
        </p:nvGrpSpPr>
        <p:grpSpPr>
          <a:xfrm>
            <a:off x="8677532" y="5636478"/>
            <a:ext cx="3160683" cy="987715"/>
            <a:chOff x="4572000" y="3790950"/>
            <a:chExt cx="4572000" cy="1700660"/>
          </a:xfrm>
        </p:grpSpPr>
        <p:pic>
          <p:nvPicPr>
            <p:cNvPr id="11" name="Picture 10">
              <a:extLst>
                <a:ext uri="{FF2B5EF4-FFF2-40B4-BE49-F238E27FC236}">
                  <a16:creationId xmlns:a16="http://schemas.microsoft.com/office/drawing/2014/main" id="{DBD39D35-D0B2-7147-BB28-FD662AE5C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609" y="3790950"/>
              <a:ext cx="4492391" cy="1066800"/>
            </a:xfrm>
            <a:prstGeom prst="rect">
              <a:avLst/>
            </a:prstGeom>
          </p:spPr>
        </p:pic>
        <p:sp>
          <p:nvSpPr>
            <p:cNvPr id="12" name="Up Ribbon 7">
              <a:extLst>
                <a:ext uri="{FF2B5EF4-FFF2-40B4-BE49-F238E27FC236}">
                  <a16:creationId xmlns:a16="http://schemas.microsoft.com/office/drawing/2014/main" id="{7C7EDB1C-6C83-4842-8019-3E725F5E982A}"/>
                </a:ext>
              </a:extLst>
            </p:cNvPr>
            <p:cNvSpPr/>
            <p:nvPr/>
          </p:nvSpPr>
          <p:spPr>
            <a:xfrm>
              <a:off x="4572000" y="4781550"/>
              <a:ext cx="1600200" cy="304800"/>
            </a:xfrm>
            <a:prstGeom prst="ribbon2">
              <a:avLst/>
            </a:prstGeom>
            <a:solidFill>
              <a:schemeClr val="accent4">
                <a:lumMod val="5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9411DA0-9664-7445-A81E-0880FB1F2AD1}"/>
                </a:ext>
              </a:extLst>
            </p:cNvPr>
            <p:cNvSpPr txBox="1"/>
            <p:nvPr/>
          </p:nvSpPr>
          <p:spPr>
            <a:xfrm>
              <a:off x="4800600" y="4748933"/>
              <a:ext cx="1143000" cy="742677"/>
            </a:xfrm>
            <a:prstGeom prst="rect">
              <a:avLst/>
            </a:prstGeom>
            <a:noFill/>
          </p:spPr>
          <p:txBody>
            <a:bodyPr wrap="square" rtlCol="0">
              <a:spAutoFit/>
            </a:bodyPr>
            <a:lstStyle/>
            <a:p>
              <a:pPr algn="ctr">
                <a:lnSpc>
                  <a:spcPts val="500"/>
                </a:lnSpc>
              </a:pPr>
              <a:r>
                <a:rPr lang="en-US" sz="500" dirty="0">
                  <a:solidFill>
                    <a:schemeClr val="bg1"/>
                  </a:solidFill>
                  <a:latin typeface="Arial Black" pitchFamily="34" charset="0"/>
                </a:rPr>
                <a:t>45 YEARS</a:t>
              </a:r>
            </a:p>
            <a:p>
              <a:pPr algn="ctr">
                <a:lnSpc>
                  <a:spcPts val="500"/>
                </a:lnSpc>
              </a:pPr>
              <a:r>
                <a:rPr lang="en-US" sz="500" dirty="0">
                  <a:solidFill>
                    <a:schemeClr val="accent2"/>
                  </a:solidFill>
                  <a:latin typeface="Arial Black" pitchFamily="34" charset="0"/>
                </a:rPr>
                <a:t>STRONG</a:t>
              </a:r>
            </a:p>
          </p:txBody>
        </p:sp>
      </p:grpSp>
    </p:spTree>
    <p:extLst>
      <p:ext uri="{BB962C8B-B14F-4D97-AF65-F5344CB8AC3E}">
        <p14:creationId xmlns:p14="http://schemas.microsoft.com/office/powerpoint/2010/main" val="693365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E5C923-16BC-B54E-A977-976F37295F9D}"/>
              </a:ext>
            </a:extLst>
          </p:cNvPr>
          <p:cNvSpPr/>
          <p:nvPr/>
        </p:nvSpPr>
        <p:spPr>
          <a:xfrm>
            <a:off x="-447414" y="18749"/>
            <a:ext cx="12639414" cy="6839251"/>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hape 99">
            <a:extLst>
              <a:ext uri="{FF2B5EF4-FFF2-40B4-BE49-F238E27FC236}">
                <a16:creationId xmlns:a16="http://schemas.microsoft.com/office/drawing/2014/main" id="{6E5B379E-B347-0141-936B-71AD9541E057}"/>
              </a:ext>
            </a:extLst>
          </p:cNvPr>
          <p:cNvSpPr txBox="1">
            <a:spLocks/>
          </p:cNvSpPr>
          <p:nvPr/>
        </p:nvSpPr>
        <p:spPr>
          <a:xfrm>
            <a:off x="1927677" y="277356"/>
            <a:ext cx="9144000" cy="1905000"/>
          </a:xfrm>
          <a:prstGeom prst="rect">
            <a:avLst/>
          </a:prstGeom>
          <a:solidFill>
            <a:schemeClr val="tx1"/>
          </a:solidFill>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7200">
                <a:solidFill>
                  <a:schemeClr val="bg1"/>
                </a:solidFill>
              </a:rPr>
              <a:t>an·ti·glob·al·i·za·tion</a:t>
            </a:r>
          </a:p>
          <a:p>
            <a:pPr algn="ctr">
              <a:buFont typeface="Arial" panose="020B0604020202020204" pitchFamily="34" charset="0"/>
              <a:buNone/>
            </a:pPr>
            <a:r>
              <a:rPr lang="en-US" sz="3600">
                <a:solidFill>
                  <a:schemeClr val="bg1"/>
                </a:solidFill>
              </a:rPr>
              <a:t>ˌan(t)ēˌɡlōbələˈzāSH(ə)n,ˌanˌtīˌɡlōbələˈzāSH(ə)n</a:t>
            </a:r>
            <a:r>
              <a:rPr lang="en-US" sz="4000"/>
              <a:t>/</a:t>
            </a:r>
            <a:endParaRPr lang="en-US" sz="4000" dirty="0"/>
          </a:p>
        </p:txBody>
      </p:sp>
      <p:sp>
        <p:nvSpPr>
          <p:cNvPr id="8" name="TextBox 7">
            <a:extLst>
              <a:ext uri="{FF2B5EF4-FFF2-40B4-BE49-F238E27FC236}">
                <a16:creationId xmlns:a16="http://schemas.microsoft.com/office/drawing/2014/main" id="{FEBC09E0-5D38-744B-A1F4-DB59AEF0B725}"/>
              </a:ext>
            </a:extLst>
          </p:cNvPr>
          <p:cNvSpPr txBox="1"/>
          <p:nvPr/>
        </p:nvSpPr>
        <p:spPr>
          <a:xfrm>
            <a:off x="2609546" y="2767338"/>
            <a:ext cx="7780263" cy="2246769"/>
          </a:xfrm>
          <a:prstGeom prst="rect">
            <a:avLst/>
          </a:prstGeom>
          <a:noFill/>
        </p:spPr>
        <p:txBody>
          <a:bodyPr wrap="square" rtlCol="0">
            <a:spAutoFit/>
          </a:bodyPr>
          <a:lstStyle/>
          <a:p>
            <a:pPr marL="457200" indent="-457200" algn="l">
              <a:buFont typeface="Wingdings" pitchFamily="2" charset="2"/>
              <a:buChar char="v"/>
            </a:pPr>
            <a:r>
              <a:rPr lang="en-US" sz="2800" b="1" dirty="0">
                <a:solidFill>
                  <a:schemeClr val="bg1"/>
                </a:solidFill>
                <a:latin typeface="Copperplate Gothic Light" panose="020E0507020206020404" pitchFamily="34" charset="77"/>
              </a:rPr>
              <a:t>EUROPEAN UNION</a:t>
            </a:r>
          </a:p>
          <a:p>
            <a:pPr algn="l"/>
            <a:endParaRPr lang="en-US" sz="2800" b="1" dirty="0">
              <a:solidFill>
                <a:schemeClr val="bg1"/>
              </a:solidFill>
              <a:latin typeface="Copperplate Gothic Light" panose="020E0507020206020404" pitchFamily="34" charset="77"/>
            </a:endParaRPr>
          </a:p>
          <a:p>
            <a:pPr marL="457200" indent="-457200" algn="l">
              <a:buFont typeface="Wingdings" pitchFamily="2" charset="2"/>
              <a:buChar char="v"/>
            </a:pPr>
            <a:r>
              <a:rPr lang="en-US" sz="2800" b="1" dirty="0">
                <a:solidFill>
                  <a:schemeClr val="bg1"/>
                </a:solidFill>
                <a:latin typeface="Copperplate Gothic Light" panose="020E0507020206020404" pitchFamily="34" charset="77"/>
              </a:rPr>
              <a:t>NAFTA</a:t>
            </a:r>
          </a:p>
          <a:p>
            <a:pPr algn="l"/>
            <a:endParaRPr lang="en-US" sz="2800" b="1" dirty="0">
              <a:solidFill>
                <a:schemeClr val="bg1"/>
              </a:solidFill>
              <a:latin typeface="Copperplate Gothic Light" panose="020E0507020206020404" pitchFamily="34" charset="77"/>
            </a:endParaRPr>
          </a:p>
          <a:p>
            <a:pPr algn="ctr"/>
            <a:r>
              <a:rPr lang="en-US" sz="2800" b="1" dirty="0">
                <a:solidFill>
                  <a:schemeClr val="bg1"/>
                </a:solidFill>
                <a:latin typeface="Copperplate Gothic Light" panose="020E0507020206020404" pitchFamily="34" charset="77"/>
              </a:rPr>
              <a:t>…….PROS AND CONS </a:t>
            </a:r>
          </a:p>
        </p:txBody>
      </p:sp>
      <p:grpSp>
        <p:nvGrpSpPr>
          <p:cNvPr id="13" name="Group 11">
            <a:extLst>
              <a:ext uri="{FF2B5EF4-FFF2-40B4-BE49-F238E27FC236}">
                <a16:creationId xmlns:a16="http://schemas.microsoft.com/office/drawing/2014/main" id="{E5672837-65DC-1747-8B02-30D641B78D01}"/>
              </a:ext>
            </a:extLst>
          </p:cNvPr>
          <p:cNvGrpSpPr>
            <a:grpSpLocks noChangeAspect="1"/>
          </p:cNvGrpSpPr>
          <p:nvPr/>
        </p:nvGrpSpPr>
        <p:grpSpPr>
          <a:xfrm>
            <a:off x="8612920" y="5772084"/>
            <a:ext cx="3160683" cy="987715"/>
            <a:chOff x="4572000" y="3790950"/>
            <a:chExt cx="4572000" cy="1700660"/>
          </a:xfrm>
        </p:grpSpPr>
        <p:pic>
          <p:nvPicPr>
            <p:cNvPr id="10" name="Picture 9">
              <a:extLst>
                <a:ext uri="{FF2B5EF4-FFF2-40B4-BE49-F238E27FC236}">
                  <a16:creationId xmlns:a16="http://schemas.microsoft.com/office/drawing/2014/main" id="{2B1EB699-C554-184D-8BE2-9BD829D2A6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609" y="3790950"/>
              <a:ext cx="4492391" cy="1066800"/>
            </a:xfrm>
            <a:prstGeom prst="rect">
              <a:avLst/>
            </a:prstGeom>
          </p:spPr>
        </p:pic>
        <p:sp>
          <p:nvSpPr>
            <p:cNvPr id="11" name="Up Ribbon 7">
              <a:extLst>
                <a:ext uri="{FF2B5EF4-FFF2-40B4-BE49-F238E27FC236}">
                  <a16:creationId xmlns:a16="http://schemas.microsoft.com/office/drawing/2014/main" id="{BEE52C7C-0D50-A046-ABBC-5804317127D3}"/>
                </a:ext>
              </a:extLst>
            </p:cNvPr>
            <p:cNvSpPr/>
            <p:nvPr/>
          </p:nvSpPr>
          <p:spPr>
            <a:xfrm>
              <a:off x="4572000" y="4781550"/>
              <a:ext cx="1600200" cy="304800"/>
            </a:xfrm>
            <a:prstGeom prst="ribbon2">
              <a:avLst/>
            </a:prstGeom>
            <a:solidFill>
              <a:schemeClr val="accent4">
                <a:lumMod val="5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C2269B0-9FC7-CD41-B27D-75770BF8B9F9}"/>
                </a:ext>
              </a:extLst>
            </p:cNvPr>
            <p:cNvSpPr txBox="1"/>
            <p:nvPr/>
          </p:nvSpPr>
          <p:spPr>
            <a:xfrm>
              <a:off x="4800600" y="4748933"/>
              <a:ext cx="1143000" cy="742677"/>
            </a:xfrm>
            <a:prstGeom prst="rect">
              <a:avLst/>
            </a:prstGeom>
            <a:noFill/>
          </p:spPr>
          <p:txBody>
            <a:bodyPr wrap="square" rtlCol="0">
              <a:spAutoFit/>
            </a:bodyPr>
            <a:lstStyle/>
            <a:p>
              <a:pPr algn="ctr">
                <a:lnSpc>
                  <a:spcPts val="500"/>
                </a:lnSpc>
              </a:pPr>
              <a:r>
                <a:rPr lang="en-US" sz="500" dirty="0">
                  <a:solidFill>
                    <a:schemeClr val="bg1"/>
                  </a:solidFill>
                  <a:latin typeface="Arial Black" pitchFamily="34" charset="0"/>
                </a:rPr>
                <a:t>45 YEARS</a:t>
              </a:r>
            </a:p>
            <a:p>
              <a:pPr algn="ctr">
                <a:lnSpc>
                  <a:spcPts val="500"/>
                </a:lnSpc>
              </a:pPr>
              <a:r>
                <a:rPr lang="en-US" sz="500" dirty="0">
                  <a:solidFill>
                    <a:schemeClr val="accent2"/>
                  </a:solidFill>
                  <a:latin typeface="Arial Black" pitchFamily="34" charset="0"/>
                </a:rPr>
                <a:t>STRONG</a:t>
              </a:r>
            </a:p>
          </p:txBody>
        </p:sp>
      </p:grpSp>
    </p:spTree>
    <p:extLst>
      <p:ext uri="{BB962C8B-B14F-4D97-AF65-F5344CB8AC3E}">
        <p14:creationId xmlns:p14="http://schemas.microsoft.com/office/powerpoint/2010/main" val="1781290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0EAECA-9AA9-F24A-AB29-321E2C88A35E}"/>
              </a:ext>
            </a:extLst>
          </p:cNvPr>
          <p:cNvSpPr/>
          <p:nvPr/>
        </p:nvSpPr>
        <p:spPr>
          <a:xfrm>
            <a:off x="0" y="18749"/>
            <a:ext cx="12192000" cy="7007907"/>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http://stmedia.startribune.com/images/7gran0109.jpg">
            <a:extLst>
              <a:ext uri="{FF2B5EF4-FFF2-40B4-BE49-F238E27FC236}">
                <a16:creationId xmlns:a16="http://schemas.microsoft.com/office/drawing/2014/main" id="{5F57E49C-1688-6E40-A7D3-F3D930C80CD7}"/>
              </a:ext>
            </a:extLst>
          </p:cNvPr>
          <p:cNvPicPr>
            <a:picLocks noChangeAspect="1" noChangeArrowheads="1"/>
          </p:cNvPicPr>
          <p:nvPr/>
        </p:nvPicPr>
        <p:blipFill>
          <a:blip r:embed="rId2"/>
          <a:srcRect b="7723"/>
          <a:stretch>
            <a:fillRect/>
          </a:stretch>
        </p:blipFill>
        <p:spPr bwMode="auto">
          <a:xfrm>
            <a:off x="199570" y="257098"/>
            <a:ext cx="8433405" cy="6325053"/>
          </a:xfrm>
          <a:prstGeom prst="rect">
            <a:avLst/>
          </a:prstGeom>
          <a:noFill/>
        </p:spPr>
      </p:pic>
      <p:sp>
        <p:nvSpPr>
          <p:cNvPr id="4" name="TextBox 3">
            <a:extLst>
              <a:ext uri="{FF2B5EF4-FFF2-40B4-BE49-F238E27FC236}">
                <a16:creationId xmlns:a16="http://schemas.microsoft.com/office/drawing/2014/main" id="{BB5B5415-1F06-624C-B5A8-6EEE0DC914CE}"/>
              </a:ext>
            </a:extLst>
          </p:cNvPr>
          <p:cNvSpPr txBox="1"/>
          <p:nvPr/>
        </p:nvSpPr>
        <p:spPr>
          <a:xfrm>
            <a:off x="8832545" y="2132087"/>
            <a:ext cx="2970592" cy="1815882"/>
          </a:xfrm>
          <a:prstGeom prst="rect">
            <a:avLst/>
          </a:prstGeom>
          <a:noFill/>
        </p:spPr>
        <p:txBody>
          <a:bodyPr wrap="square" rtlCol="0">
            <a:spAutoFit/>
          </a:bodyPr>
          <a:lstStyle/>
          <a:p>
            <a:pPr algn="l"/>
            <a:r>
              <a:rPr lang="en-US" sz="2800" b="1" dirty="0">
                <a:solidFill>
                  <a:schemeClr val="bg1"/>
                </a:solidFill>
                <a:latin typeface="Copperplate Gothic Light" panose="020E0507020206020404" pitchFamily="34" charset="77"/>
              </a:rPr>
              <a:t>CLINT PROTECTS </a:t>
            </a:r>
          </a:p>
          <a:p>
            <a:pPr algn="l"/>
            <a:r>
              <a:rPr lang="en-US" sz="2800" b="1" dirty="0">
                <a:solidFill>
                  <a:schemeClr val="bg1"/>
                </a:solidFill>
                <a:latin typeface="Copperplate Gothic Light" panose="020E0507020206020404" pitchFamily="34" charset="77"/>
              </a:rPr>
              <a:t>HIS NEIGHBORS…</a:t>
            </a:r>
          </a:p>
        </p:txBody>
      </p:sp>
      <p:grpSp>
        <p:nvGrpSpPr>
          <p:cNvPr id="10" name="Group 11">
            <a:extLst>
              <a:ext uri="{FF2B5EF4-FFF2-40B4-BE49-F238E27FC236}">
                <a16:creationId xmlns:a16="http://schemas.microsoft.com/office/drawing/2014/main" id="{29162C2C-F2AD-E645-A2A4-BA31B013BB77}"/>
              </a:ext>
            </a:extLst>
          </p:cNvPr>
          <p:cNvGrpSpPr>
            <a:grpSpLocks noChangeAspect="1"/>
          </p:cNvGrpSpPr>
          <p:nvPr/>
        </p:nvGrpSpPr>
        <p:grpSpPr>
          <a:xfrm>
            <a:off x="8832545" y="6038941"/>
            <a:ext cx="3160683" cy="987715"/>
            <a:chOff x="4572000" y="3790950"/>
            <a:chExt cx="4572000" cy="1700660"/>
          </a:xfrm>
        </p:grpSpPr>
        <p:pic>
          <p:nvPicPr>
            <p:cNvPr id="7" name="Picture 6">
              <a:extLst>
                <a:ext uri="{FF2B5EF4-FFF2-40B4-BE49-F238E27FC236}">
                  <a16:creationId xmlns:a16="http://schemas.microsoft.com/office/drawing/2014/main" id="{C944FB97-9E44-6F4A-9EE7-53FCBB428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609" y="3790950"/>
              <a:ext cx="4492391" cy="1066800"/>
            </a:xfrm>
            <a:prstGeom prst="rect">
              <a:avLst/>
            </a:prstGeom>
          </p:spPr>
        </p:pic>
        <p:sp>
          <p:nvSpPr>
            <p:cNvPr id="8" name="Up Ribbon 7">
              <a:extLst>
                <a:ext uri="{FF2B5EF4-FFF2-40B4-BE49-F238E27FC236}">
                  <a16:creationId xmlns:a16="http://schemas.microsoft.com/office/drawing/2014/main" id="{171AAF44-B289-BC41-876A-B557733C5CE2}"/>
                </a:ext>
              </a:extLst>
            </p:cNvPr>
            <p:cNvSpPr/>
            <p:nvPr/>
          </p:nvSpPr>
          <p:spPr>
            <a:xfrm>
              <a:off x="4572000" y="4781550"/>
              <a:ext cx="1600200" cy="304800"/>
            </a:xfrm>
            <a:prstGeom prst="ribbon2">
              <a:avLst/>
            </a:prstGeom>
            <a:solidFill>
              <a:schemeClr val="accent4">
                <a:lumMod val="5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8B3175F-0671-6041-9591-DD549C75CDAD}"/>
                </a:ext>
              </a:extLst>
            </p:cNvPr>
            <p:cNvSpPr txBox="1"/>
            <p:nvPr/>
          </p:nvSpPr>
          <p:spPr>
            <a:xfrm>
              <a:off x="4800600" y="4748933"/>
              <a:ext cx="1143000" cy="742677"/>
            </a:xfrm>
            <a:prstGeom prst="rect">
              <a:avLst/>
            </a:prstGeom>
            <a:noFill/>
          </p:spPr>
          <p:txBody>
            <a:bodyPr wrap="square" rtlCol="0">
              <a:spAutoFit/>
            </a:bodyPr>
            <a:lstStyle/>
            <a:p>
              <a:pPr algn="ctr">
                <a:lnSpc>
                  <a:spcPts val="500"/>
                </a:lnSpc>
              </a:pPr>
              <a:r>
                <a:rPr lang="en-US" sz="500" dirty="0">
                  <a:solidFill>
                    <a:schemeClr val="bg1"/>
                  </a:solidFill>
                  <a:latin typeface="Arial Black" pitchFamily="34" charset="0"/>
                </a:rPr>
                <a:t>45 YEARS</a:t>
              </a:r>
            </a:p>
            <a:p>
              <a:pPr algn="ctr">
                <a:lnSpc>
                  <a:spcPts val="500"/>
                </a:lnSpc>
              </a:pPr>
              <a:r>
                <a:rPr lang="en-US" sz="500" dirty="0">
                  <a:solidFill>
                    <a:schemeClr val="accent2"/>
                  </a:solidFill>
                  <a:latin typeface="Arial Black" pitchFamily="34" charset="0"/>
                </a:rPr>
                <a:t>STRONG</a:t>
              </a:r>
            </a:p>
          </p:txBody>
        </p:sp>
      </p:grpSp>
    </p:spTree>
    <p:extLst>
      <p:ext uri="{BB962C8B-B14F-4D97-AF65-F5344CB8AC3E}">
        <p14:creationId xmlns:p14="http://schemas.microsoft.com/office/powerpoint/2010/main" val="354820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8F053F-CBE6-6449-AB5A-5A73833542DF}"/>
              </a:ext>
            </a:extLst>
          </p:cNvPr>
          <p:cNvSpPr/>
          <p:nvPr/>
        </p:nvSpPr>
        <p:spPr>
          <a:xfrm>
            <a:off x="-235748" y="0"/>
            <a:ext cx="12639414" cy="6839251"/>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pperplate Gothic Light" panose="020E0507020206020404" pitchFamily="34" charset="77"/>
            </a:endParaRPr>
          </a:p>
        </p:txBody>
      </p:sp>
      <p:pic>
        <p:nvPicPr>
          <p:cNvPr id="2" name="Picture 1" descr="https://cdn.static-economist.com/sites/default/files/images/print-edition/20161119_IRC242_1.png">
            <a:extLst>
              <a:ext uri="{FF2B5EF4-FFF2-40B4-BE49-F238E27FC236}">
                <a16:creationId xmlns:a16="http://schemas.microsoft.com/office/drawing/2014/main" id="{610926B4-1C96-0A40-8349-591F00E6FBAB}"/>
              </a:ext>
            </a:extLst>
          </p:cNvPr>
          <p:cNvPicPr/>
          <p:nvPr/>
        </p:nvPicPr>
        <p:blipFill>
          <a:blip r:embed="rId2"/>
          <a:srcRect/>
          <a:stretch>
            <a:fillRect/>
          </a:stretch>
        </p:blipFill>
        <p:spPr bwMode="auto">
          <a:xfrm>
            <a:off x="-128457" y="183622"/>
            <a:ext cx="5176404" cy="4971973"/>
          </a:xfrm>
          <a:prstGeom prst="rect">
            <a:avLst/>
          </a:prstGeom>
          <a:noFill/>
          <a:ln w="9525">
            <a:noFill/>
            <a:miter lim="800000"/>
            <a:headEnd/>
            <a:tailEnd/>
          </a:ln>
        </p:spPr>
      </p:pic>
      <p:graphicFrame>
        <p:nvGraphicFramePr>
          <p:cNvPr id="3" name="Table 2">
            <a:extLst>
              <a:ext uri="{FF2B5EF4-FFF2-40B4-BE49-F238E27FC236}">
                <a16:creationId xmlns:a16="http://schemas.microsoft.com/office/drawing/2014/main" id="{26E885C5-CE4F-9A47-8F43-8E4725D61934}"/>
              </a:ext>
            </a:extLst>
          </p:cNvPr>
          <p:cNvGraphicFramePr>
            <a:graphicFrameLocks noGrp="1"/>
          </p:cNvGraphicFramePr>
          <p:nvPr>
            <p:extLst>
              <p:ext uri="{D42A27DB-BD31-4B8C-83A1-F6EECF244321}">
                <p14:modId xmlns:p14="http://schemas.microsoft.com/office/powerpoint/2010/main" val="4047594642"/>
              </p:ext>
            </p:extLst>
          </p:nvPr>
        </p:nvGraphicFramePr>
        <p:xfrm>
          <a:off x="5295900" y="236687"/>
          <a:ext cx="6648147" cy="4918908"/>
        </p:xfrm>
        <a:graphic>
          <a:graphicData uri="http://schemas.openxmlformats.org/drawingml/2006/table">
            <a:tbl>
              <a:tblPr/>
              <a:tblGrid>
                <a:gridCol w="1505408">
                  <a:extLst>
                    <a:ext uri="{9D8B030D-6E8A-4147-A177-3AD203B41FA5}">
                      <a16:colId xmlns:a16="http://schemas.microsoft.com/office/drawing/2014/main" val="20000"/>
                    </a:ext>
                  </a:extLst>
                </a:gridCol>
                <a:gridCol w="1818665">
                  <a:extLst>
                    <a:ext uri="{9D8B030D-6E8A-4147-A177-3AD203B41FA5}">
                      <a16:colId xmlns:a16="http://schemas.microsoft.com/office/drawing/2014/main" val="20001"/>
                    </a:ext>
                  </a:extLst>
                </a:gridCol>
                <a:gridCol w="1506947">
                  <a:extLst>
                    <a:ext uri="{9D8B030D-6E8A-4147-A177-3AD203B41FA5}">
                      <a16:colId xmlns:a16="http://schemas.microsoft.com/office/drawing/2014/main" val="20002"/>
                    </a:ext>
                  </a:extLst>
                </a:gridCol>
                <a:gridCol w="1817127">
                  <a:extLst>
                    <a:ext uri="{9D8B030D-6E8A-4147-A177-3AD203B41FA5}">
                      <a16:colId xmlns:a16="http://schemas.microsoft.com/office/drawing/2014/main" val="20003"/>
                    </a:ext>
                  </a:extLst>
                </a:gridCol>
              </a:tblGrid>
              <a:tr h="840350">
                <a:tc>
                  <a:txBody>
                    <a:bodyPr/>
                    <a:lstStyle/>
                    <a:p>
                      <a:pPr>
                        <a:lnSpc>
                          <a:spcPct val="115000"/>
                        </a:lnSpc>
                      </a:pPr>
                      <a:endParaRPr lang="en-US" sz="2000" dirty="0">
                        <a:latin typeface="Calibri"/>
                      </a:endParaRPr>
                    </a:p>
                  </a:txBody>
                  <a:tcPr marL="37863" marR="37863" marT="37863" marB="37863"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_bold"/>
                          <a:ea typeface="Times New Roman"/>
                          <a:cs typeface="Times New Roman"/>
                        </a:rPr>
                        <a:t>Force for good</a:t>
                      </a:r>
                      <a:endParaRPr lang="en-US" sz="2000" dirty="0">
                        <a:latin typeface="Calibri"/>
                        <a:ea typeface="Calibri"/>
                        <a:cs typeface="Times New Roman"/>
                      </a:endParaRPr>
                    </a:p>
                  </a:txBody>
                  <a:tcPr marL="37863" marR="37863" marT="37863" marB="37863"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marL="0" marR="0" algn="ctr">
                        <a:lnSpc>
                          <a:spcPct val="115000"/>
                        </a:lnSpc>
                        <a:spcBef>
                          <a:spcPts val="0"/>
                        </a:spcBef>
                        <a:spcAft>
                          <a:spcPts val="0"/>
                        </a:spcAft>
                      </a:pPr>
                      <a:r>
                        <a:rPr lang="en-US" sz="1600" dirty="0">
                          <a:solidFill>
                            <a:srgbClr val="000000"/>
                          </a:solidFill>
                          <a:latin typeface="Officina_bold"/>
                          <a:ea typeface="Times New Roman"/>
                          <a:cs typeface="Times New Roman"/>
                        </a:rPr>
                        <a:t>Force for bad</a:t>
                      </a:r>
                      <a:endParaRPr lang="en-US" sz="2000" dirty="0">
                        <a:latin typeface="Calibri"/>
                        <a:ea typeface="Calibri"/>
                        <a:cs typeface="Times New Roman"/>
                      </a:endParaRPr>
                    </a:p>
                  </a:txBody>
                  <a:tcPr marL="37863" marR="37863" marT="37863" marB="37863"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marL="0" marR="0" algn="ctr">
                        <a:lnSpc>
                          <a:spcPct val="115000"/>
                        </a:lnSpc>
                        <a:spcBef>
                          <a:spcPts val="0"/>
                        </a:spcBef>
                        <a:spcAft>
                          <a:spcPts val="0"/>
                        </a:spcAft>
                      </a:pPr>
                      <a:r>
                        <a:rPr lang="en-US" sz="1600" dirty="0">
                          <a:solidFill>
                            <a:srgbClr val="000000"/>
                          </a:solidFill>
                          <a:latin typeface="Officina_bold"/>
                          <a:ea typeface="Times New Roman"/>
                          <a:cs typeface="Times New Roman"/>
                        </a:rPr>
                        <a:t>Don't know</a:t>
                      </a:r>
                      <a:endParaRPr lang="en-US" sz="2000" dirty="0">
                        <a:latin typeface="Calibri"/>
                        <a:ea typeface="Calibri"/>
                        <a:cs typeface="Times New Roman"/>
                      </a:endParaRPr>
                    </a:p>
                  </a:txBody>
                  <a:tcPr marL="37863" marR="37863" marT="37863" marB="37863" anchor="b">
                    <a:lnL w="19050" cap="flat" cmpd="sng" algn="ctr">
                      <a:solidFill>
                        <a:srgbClr val="FFFFFF"/>
                      </a:solidFill>
                      <a:prstDash val="solid"/>
                      <a:round/>
                      <a:headEnd type="none" w="med" len="med"/>
                      <a:tailEnd type="none" w="med" len="med"/>
                    </a:lnL>
                    <a:lnR>
                      <a:noFill/>
                    </a:lnR>
                    <a:lnT>
                      <a:noFill/>
                    </a:lnT>
                    <a:lnB>
                      <a:noFill/>
                    </a:lnB>
                    <a:solidFill>
                      <a:srgbClr val="EEEEEE"/>
                    </a:solidFill>
                  </a:tcPr>
                </a:tc>
                <a:extLst>
                  <a:ext uri="{0D108BD9-81ED-4DB2-BD59-A6C34878D82A}">
                    <a16:rowId xmlns:a16="http://schemas.microsoft.com/office/drawing/2014/main" val="10000"/>
                  </a:ext>
                </a:extLst>
              </a:tr>
              <a:tr h="175665">
                <a:tc>
                  <a:txBody>
                    <a:bodyPr/>
                    <a:lstStyle/>
                    <a:p>
                      <a:pPr marL="0" marR="0">
                        <a:lnSpc>
                          <a:spcPct val="115000"/>
                        </a:lnSpc>
                        <a:spcBef>
                          <a:spcPts val="0"/>
                        </a:spcBef>
                        <a:spcAft>
                          <a:spcPts val="0"/>
                        </a:spcAft>
                      </a:pPr>
                      <a:endParaRPr lang="en-US" sz="600" dirty="0">
                        <a:solidFill>
                          <a:srgbClr val="000000"/>
                        </a:solidFill>
                        <a:latin typeface="Officina"/>
                        <a:ea typeface="Times New Roman"/>
                        <a:cs typeface="Times New Roman"/>
                      </a:endParaRPr>
                    </a:p>
                  </a:txBody>
                  <a:tcPr marL="37863" marR="37863" marT="37863" marB="37863"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2700" cap="flat" cmpd="sng" algn="ctr">
                      <a:solidFill>
                        <a:srgbClr val="666666"/>
                      </a:solidFill>
                      <a:prstDash val="solid"/>
                      <a:round/>
                      <a:headEnd type="none" w="med" len="med"/>
                      <a:tailEnd type="none" w="med" len="med"/>
                    </a:lnB>
                    <a:solidFill>
                      <a:srgbClr val="EEEEEE"/>
                    </a:solidFill>
                  </a:tcPr>
                </a:tc>
                <a:tc>
                  <a:txBody>
                    <a:bodyPr/>
                    <a:lstStyle/>
                    <a:p>
                      <a:pPr marL="0" marR="0" algn="r">
                        <a:lnSpc>
                          <a:spcPct val="115000"/>
                        </a:lnSpc>
                        <a:spcBef>
                          <a:spcPts val="0"/>
                        </a:spcBef>
                        <a:spcAft>
                          <a:spcPts val="0"/>
                        </a:spcAft>
                      </a:pPr>
                      <a:endParaRPr lang="en-US" sz="600">
                        <a:solidFill>
                          <a:srgbClr val="000000"/>
                        </a:solidFill>
                        <a:latin typeface="Officina"/>
                        <a:ea typeface="Times New Roman"/>
                        <a:cs typeface="Times New Roman"/>
                      </a:endParaRPr>
                    </a:p>
                  </a:txBody>
                  <a:tcPr marL="37863" marR="37863" marT="37863" marB="37863"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2700" cap="flat" cmpd="sng" algn="ctr">
                      <a:solidFill>
                        <a:srgbClr val="666666"/>
                      </a:solidFill>
                      <a:prstDash val="solid"/>
                      <a:round/>
                      <a:headEnd type="none" w="med" len="med"/>
                      <a:tailEnd type="none" w="med" len="med"/>
                    </a:lnB>
                    <a:solidFill>
                      <a:srgbClr val="EEEEEE"/>
                    </a:solidFill>
                  </a:tcPr>
                </a:tc>
                <a:tc>
                  <a:txBody>
                    <a:bodyPr/>
                    <a:lstStyle/>
                    <a:p>
                      <a:pPr marL="0" marR="0" algn="r">
                        <a:lnSpc>
                          <a:spcPct val="115000"/>
                        </a:lnSpc>
                        <a:spcBef>
                          <a:spcPts val="0"/>
                        </a:spcBef>
                        <a:spcAft>
                          <a:spcPts val="0"/>
                        </a:spcAft>
                      </a:pPr>
                      <a:endParaRPr lang="en-US" sz="600" dirty="0">
                        <a:solidFill>
                          <a:srgbClr val="000000"/>
                        </a:solidFill>
                        <a:latin typeface="Officina"/>
                        <a:ea typeface="Times New Roman"/>
                        <a:cs typeface="Times New Roman"/>
                      </a:endParaRPr>
                    </a:p>
                  </a:txBody>
                  <a:tcPr marL="37863" marR="37863" marT="37863" marB="37863"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2700" cap="flat" cmpd="sng" algn="ctr">
                      <a:solidFill>
                        <a:srgbClr val="666666"/>
                      </a:solidFill>
                      <a:prstDash val="solid"/>
                      <a:round/>
                      <a:headEnd type="none" w="med" len="med"/>
                      <a:tailEnd type="none" w="med" len="med"/>
                    </a:lnB>
                    <a:solidFill>
                      <a:srgbClr val="EEEEEE"/>
                    </a:solidFill>
                  </a:tcPr>
                </a:tc>
                <a:tc>
                  <a:txBody>
                    <a:bodyPr/>
                    <a:lstStyle/>
                    <a:p>
                      <a:pPr marL="0" marR="0" algn="r">
                        <a:lnSpc>
                          <a:spcPct val="115000"/>
                        </a:lnSpc>
                        <a:spcBef>
                          <a:spcPts val="0"/>
                        </a:spcBef>
                        <a:spcAft>
                          <a:spcPts val="0"/>
                        </a:spcAft>
                      </a:pPr>
                      <a:endParaRPr lang="en-US" sz="600" dirty="0">
                        <a:solidFill>
                          <a:srgbClr val="000000"/>
                        </a:solidFill>
                        <a:latin typeface="Officina"/>
                        <a:ea typeface="Times New Roman"/>
                        <a:cs typeface="Times New Roman"/>
                      </a:endParaRPr>
                    </a:p>
                  </a:txBody>
                  <a:tcPr marL="37863" marR="37863" marT="37863" marB="37863" anchor="b">
                    <a:lnL w="19050" cap="flat" cmpd="sng" algn="ctr">
                      <a:solidFill>
                        <a:srgbClr val="FFFFFF"/>
                      </a:solidFill>
                      <a:prstDash val="solid"/>
                      <a:round/>
                      <a:headEnd type="none" w="med" len="med"/>
                      <a:tailEnd type="none" w="med" len="med"/>
                    </a:lnL>
                    <a:lnR>
                      <a:noFill/>
                    </a:lnR>
                    <a:lnT>
                      <a:noFill/>
                    </a:lnT>
                    <a:lnB w="12700" cap="flat" cmpd="sng" algn="ctr">
                      <a:solidFill>
                        <a:srgbClr val="666666"/>
                      </a:solidFill>
                      <a:prstDash val="solid"/>
                      <a:round/>
                      <a:headEnd type="none" w="med" len="med"/>
                      <a:tailEnd type="none" w="med" len="med"/>
                    </a:lnB>
                    <a:solidFill>
                      <a:srgbClr val="EEEEEE"/>
                    </a:solidFill>
                  </a:tcPr>
                </a:tc>
                <a:extLst>
                  <a:ext uri="{0D108BD9-81ED-4DB2-BD59-A6C34878D82A}">
                    <a16:rowId xmlns:a16="http://schemas.microsoft.com/office/drawing/2014/main" val="10001"/>
                  </a:ext>
                </a:extLst>
              </a:tr>
              <a:tr h="484508">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Britain</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_bold"/>
                          <a:ea typeface="Times New Roman"/>
                          <a:cs typeface="Times New Roman"/>
                        </a:rPr>
                        <a:t>46.0</a:t>
                      </a:r>
                      <a:endParaRPr lang="en-US" sz="2000" dirty="0">
                        <a:latin typeface="Calibri"/>
                        <a:ea typeface="Calibri"/>
                        <a:cs typeface="Times New Roman"/>
                      </a:endParaRPr>
                    </a:p>
                  </a:txBody>
                  <a:tcPr marL="37863" marR="37863" marT="37863" marB="37863" anchor="ctr">
                    <a:lnL w="12700" cap="flat" cmpd="sng" algn="ctr">
                      <a:solidFill>
                        <a:schemeClr val="tx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86D2E3"/>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19.0</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36.0</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84508">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Denmark</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_bold"/>
                          <a:ea typeface="Times New Roman"/>
                          <a:cs typeface="Times New Roman"/>
                        </a:rPr>
                        <a:t>68.1</a:t>
                      </a:r>
                      <a:endParaRPr lang="en-US" sz="2000" dirty="0">
                        <a:latin typeface="Calibri"/>
                        <a:ea typeface="Calibri"/>
                        <a:cs typeface="Times New Roman"/>
                      </a:endParaRPr>
                    </a:p>
                  </a:txBody>
                  <a:tcPr marL="37863" marR="37863" marT="37863" marB="37863" anchor="ctr">
                    <a:lnL w="12700" cap="flat" cmpd="sng" algn="ctr">
                      <a:solidFill>
                        <a:schemeClr val="tx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86D2E3"/>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14.8</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a:solidFill>
                            <a:srgbClr val="000000"/>
                          </a:solidFill>
                          <a:latin typeface="Officina"/>
                          <a:ea typeface="Times New Roman"/>
                          <a:cs typeface="Times New Roman"/>
                        </a:rPr>
                        <a:t>17.1</a:t>
                      </a:r>
                      <a:endParaRPr lang="en-US" sz="200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84508">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Finland</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_bold"/>
                          <a:ea typeface="Times New Roman"/>
                          <a:cs typeface="Times New Roman"/>
                        </a:rPr>
                        <a:t>55.8</a:t>
                      </a:r>
                      <a:endParaRPr lang="en-US" sz="2000" dirty="0">
                        <a:latin typeface="Calibri"/>
                        <a:ea typeface="Calibri"/>
                        <a:cs typeface="Times New Roman"/>
                      </a:endParaRPr>
                    </a:p>
                  </a:txBody>
                  <a:tcPr marL="37863" marR="37863" marT="37863" marB="37863" anchor="ctr">
                    <a:lnL w="12700" cap="flat" cmpd="sng" algn="ctr">
                      <a:solidFill>
                        <a:schemeClr val="tx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86D2E3"/>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17.6</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26.6</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84508">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France</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36.7</a:t>
                      </a:r>
                      <a:endParaRPr lang="en-US" sz="2000" dirty="0">
                        <a:latin typeface="Calibri"/>
                        <a:ea typeface="Calibri"/>
                        <a:cs typeface="Times New Roman"/>
                      </a:endParaRPr>
                    </a:p>
                  </a:txBody>
                  <a:tcPr marL="37863" marR="37863" marT="37863" marB="37863" anchor="ctr">
                    <a:lnL w="12700" cap="flat" cmpd="sng" algn="ctr">
                      <a:solidFill>
                        <a:schemeClr val="tx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_bold"/>
                          <a:ea typeface="Times New Roman"/>
                          <a:cs typeface="Times New Roman"/>
                        </a:rPr>
                        <a:t>37.4</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86D2E3"/>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25.9</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84508">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Germany</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_bold"/>
                          <a:ea typeface="Times New Roman"/>
                          <a:cs typeface="Times New Roman"/>
                        </a:rPr>
                        <a:t>60.0</a:t>
                      </a:r>
                      <a:endParaRPr lang="en-US" sz="2000" dirty="0">
                        <a:latin typeface="Calibri"/>
                        <a:ea typeface="Calibri"/>
                        <a:cs typeface="Times New Roman"/>
                      </a:endParaRPr>
                    </a:p>
                  </a:txBody>
                  <a:tcPr marL="37863" marR="37863" marT="37863" marB="37863" anchor="ctr">
                    <a:lnL w="12700" cap="flat" cmpd="sng" algn="ctr">
                      <a:solidFill>
                        <a:schemeClr val="tx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86D2E3"/>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20.5</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19.5</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84508">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India</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a:solidFill>
                            <a:srgbClr val="000000"/>
                          </a:solidFill>
                          <a:latin typeface="Officina_bold"/>
                          <a:ea typeface="Times New Roman"/>
                          <a:cs typeface="Times New Roman"/>
                        </a:rPr>
                        <a:t>83.0</a:t>
                      </a:r>
                      <a:endParaRPr lang="en-US" sz="2000">
                        <a:latin typeface="Calibri"/>
                        <a:ea typeface="Calibri"/>
                        <a:cs typeface="Times New Roman"/>
                      </a:endParaRPr>
                    </a:p>
                  </a:txBody>
                  <a:tcPr marL="37863" marR="37863" marT="37863" marB="37863" anchor="ctr">
                    <a:lnL w="12700" cap="flat" cmpd="sng" algn="ctr">
                      <a:solidFill>
                        <a:schemeClr val="tx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86D2E3"/>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7.2</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9.9</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06120">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United States</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a:solidFill>
                            <a:srgbClr val="000000"/>
                          </a:solidFill>
                          <a:latin typeface="Officina_bold"/>
                          <a:ea typeface="Times New Roman"/>
                          <a:cs typeface="Times New Roman"/>
                        </a:rPr>
                        <a:t>40.0</a:t>
                      </a:r>
                      <a:endParaRPr lang="en-US" sz="2000">
                        <a:latin typeface="Calibri"/>
                        <a:ea typeface="Calibri"/>
                        <a:cs typeface="Times New Roman"/>
                      </a:endParaRPr>
                    </a:p>
                  </a:txBody>
                  <a:tcPr marL="37863" marR="37863" marT="37863" marB="37863" anchor="ctr">
                    <a:lnL w="12700" cap="flat" cmpd="sng" algn="ctr">
                      <a:solidFill>
                        <a:schemeClr val="tx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86D2E3"/>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27.4</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32.6</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84508">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Vietnam</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a:solidFill>
                            <a:srgbClr val="000000"/>
                          </a:solidFill>
                          <a:latin typeface="Officina_bold"/>
                          <a:ea typeface="Times New Roman"/>
                          <a:cs typeface="Times New Roman"/>
                        </a:rPr>
                        <a:t>91.4</a:t>
                      </a:r>
                      <a:endParaRPr lang="en-US" sz="2000">
                        <a:latin typeface="Calibri"/>
                        <a:ea typeface="Calibri"/>
                        <a:cs typeface="Times New Roman"/>
                      </a:endParaRPr>
                    </a:p>
                  </a:txBody>
                  <a:tcPr marL="37863" marR="37863" marT="37863" marB="37863" anchor="ctr">
                    <a:lnL w="12700" cap="flat" cmpd="sng" algn="ctr">
                      <a:solidFill>
                        <a:schemeClr val="tx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86D2E3"/>
                    </a:solidFill>
                  </a:tcPr>
                </a:tc>
                <a:tc>
                  <a:txBody>
                    <a:bodyPr/>
                    <a:lstStyle/>
                    <a:p>
                      <a:pPr marL="0" marR="0" algn="ctr">
                        <a:lnSpc>
                          <a:spcPct val="115000"/>
                        </a:lnSpc>
                        <a:spcBef>
                          <a:spcPts val="0"/>
                        </a:spcBef>
                        <a:spcAft>
                          <a:spcPts val="0"/>
                        </a:spcAft>
                      </a:pPr>
                      <a:r>
                        <a:rPr lang="en-US" sz="1600">
                          <a:solidFill>
                            <a:srgbClr val="000000"/>
                          </a:solidFill>
                          <a:latin typeface="Officina"/>
                          <a:ea typeface="Times New Roman"/>
                          <a:cs typeface="Times New Roman"/>
                        </a:rPr>
                        <a:t>3.5</a:t>
                      </a:r>
                      <a:endParaRPr lang="en-US" sz="200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a:solidFill>
                            <a:srgbClr val="000000"/>
                          </a:solidFill>
                          <a:latin typeface="Officina"/>
                          <a:ea typeface="Times New Roman"/>
                          <a:cs typeface="Times New Roman"/>
                        </a:rPr>
                        <a:t>5.1</a:t>
                      </a:r>
                      <a:endParaRPr lang="en-US" sz="2000" dirty="0">
                        <a:latin typeface="Calibri"/>
                        <a:ea typeface="Calibri"/>
                        <a:cs typeface="Times New Roman"/>
                      </a:endParaRPr>
                    </a:p>
                  </a:txBody>
                  <a:tcPr marL="37863" marR="37863" marT="37863" marB="37863" anchor="ctr">
                    <a:lnL w="19050" cap="flat" cmpd="sng" algn="ctr">
                      <a:solidFill>
                        <a:srgbClr val="FFFFFF"/>
                      </a:solidFill>
                      <a:prstDash val="solid"/>
                      <a:round/>
                      <a:headEnd type="none" w="med" len="med"/>
                      <a:tailEnd type="none" w="med" len="med"/>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7" name="TextBox 6">
            <a:extLst>
              <a:ext uri="{FF2B5EF4-FFF2-40B4-BE49-F238E27FC236}">
                <a16:creationId xmlns:a16="http://schemas.microsoft.com/office/drawing/2014/main" id="{EE857315-BA9F-FD42-86BA-C17B6C8274AA}"/>
              </a:ext>
            </a:extLst>
          </p:cNvPr>
          <p:cNvSpPr txBox="1"/>
          <p:nvPr/>
        </p:nvSpPr>
        <p:spPr>
          <a:xfrm>
            <a:off x="5518452" y="5214427"/>
            <a:ext cx="6425595" cy="461665"/>
          </a:xfrm>
          <a:prstGeom prst="rect">
            <a:avLst/>
          </a:prstGeom>
          <a:noFill/>
        </p:spPr>
        <p:txBody>
          <a:bodyPr wrap="square" rtlCol="0">
            <a:spAutoFit/>
          </a:bodyPr>
          <a:lstStyle/>
          <a:p>
            <a:pPr algn="ctr"/>
            <a:r>
              <a:rPr lang="en-US" sz="2400" b="1" dirty="0">
                <a:solidFill>
                  <a:schemeClr val="bg1"/>
                </a:solidFill>
                <a:latin typeface="Copperplate Gothic Light" panose="020E0507020206020404" pitchFamily="34" charset="77"/>
              </a:rPr>
              <a:t>World Opinion About Globalization</a:t>
            </a:r>
          </a:p>
        </p:txBody>
      </p:sp>
      <p:grpSp>
        <p:nvGrpSpPr>
          <p:cNvPr id="12" name="Group 11">
            <a:extLst>
              <a:ext uri="{FF2B5EF4-FFF2-40B4-BE49-F238E27FC236}">
                <a16:creationId xmlns:a16="http://schemas.microsoft.com/office/drawing/2014/main" id="{7CCE17EC-74C6-7049-B45F-F3577200AA94}"/>
              </a:ext>
            </a:extLst>
          </p:cNvPr>
          <p:cNvGrpSpPr>
            <a:grpSpLocks noChangeAspect="1"/>
          </p:cNvGrpSpPr>
          <p:nvPr/>
        </p:nvGrpSpPr>
        <p:grpSpPr>
          <a:xfrm>
            <a:off x="-128457" y="5851536"/>
            <a:ext cx="3160683" cy="987715"/>
            <a:chOff x="4572000" y="3790950"/>
            <a:chExt cx="4572000" cy="1700660"/>
          </a:xfrm>
        </p:grpSpPr>
        <p:pic>
          <p:nvPicPr>
            <p:cNvPr id="9" name="Picture 8">
              <a:extLst>
                <a:ext uri="{FF2B5EF4-FFF2-40B4-BE49-F238E27FC236}">
                  <a16:creationId xmlns:a16="http://schemas.microsoft.com/office/drawing/2014/main" id="{8D52ADBD-6C50-924C-957C-8F689D342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609" y="3790950"/>
              <a:ext cx="4492391" cy="1066800"/>
            </a:xfrm>
            <a:prstGeom prst="rect">
              <a:avLst/>
            </a:prstGeom>
          </p:spPr>
        </p:pic>
        <p:sp>
          <p:nvSpPr>
            <p:cNvPr id="10" name="Up Ribbon 7">
              <a:extLst>
                <a:ext uri="{FF2B5EF4-FFF2-40B4-BE49-F238E27FC236}">
                  <a16:creationId xmlns:a16="http://schemas.microsoft.com/office/drawing/2014/main" id="{09A898A3-C9E6-1146-B851-40EBBC02EB02}"/>
                </a:ext>
              </a:extLst>
            </p:cNvPr>
            <p:cNvSpPr/>
            <p:nvPr/>
          </p:nvSpPr>
          <p:spPr>
            <a:xfrm>
              <a:off x="4572000" y="4781550"/>
              <a:ext cx="1600200" cy="304800"/>
            </a:xfrm>
            <a:prstGeom prst="ribbon2">
              <a:avLst/>
            </a:prstGeom>
            <a:solidFill>
              <a:schemeClr val="accent4">
                <a:lumMod val="5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47C3542-3C0C-AE46-9F68-03F49E4D4F4C}"/>
                </a:ext>
              </a:extLst>
            </p:cNvPr>
            <p:cNvSpPr txBox="1"/>
            <p:nvPr/>
          </p:nvSpPr>
          <p:spPr>
            <a:xfrm>
              <a:off x="4800600" y="4748933"/>
              <a:ext cx="1143000" cy="742677"/>
            </a:xfrm>
            <a:prstGeom prst="rect">
              <a:avLst/>
            </a:prstGeom>
            <a:noFill/>
          </p:spPr>
          <p:txBody>
            <a:bodyPr wrap="square" rtlCol="0">
              <a:spAutoFit/>
            </a:bodyPr>
            <a:lstStyle/>
            <a:p>
              <a:pPr algn="ctr">
                <a:lnSpc>
                  <a:spcPts val="500"/>
                </a:lnSpc>
              </a:pPr>
              <a:r>
                <a:rPr lang="en-US" sz="500" dirty="0">
                  <a:solidFill>
                    <a:schemeClr val="bg1"/>
                  </a:solidFill>
                  <a:latin typeface="Arial Black" pitchFamily="34" charset="0"/>
                </a:rPr>
                <a:t>45 YEARS</a:t>
              </a:r>
            </a:p>
            <a:p>
              <a:pPr algn="ctr">
                <a:lnSpc>
                  <a:spcPts val="500"/>
                </a:lnSpc>
              </a:pPr>
              <a:r>
                <a:rPr lang="en-US" sz="500" dirty="0">
                  <a:solidFill>
                    <a:schemeClr val="accent2"/>
                  </a:solidFill>
                  <a:latin typeface="Arial Black" pitchFamily="34" charset="0"/>
                </a:rPr>
                <a:t>STRONG</a:t>
              </a:r>
            </a:p>
          </p:txBody>
        </p:sp>
      </p:grpSp>
    </p:spTree>
    <p:extLst>
      <p:ext uri="{BB962C8B-B14F-4D97-AF65-F5344CB8AC3E}">
        <p14:creationId xmlns:p14="http://schemas.microsoft.com/office/powerpoint/2010/main" val="1284499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Berlin Wall  When the walls fell down,  the windows went up.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15</cp:revision>
  <dcterms:modified xsi:type="dcterms:W3CDTF">2017-07-10T06:18:53Z</dcterms:modified>
</cp:coreProperties>
</file>