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4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1" d="100"/>
          <a:sy n="51" d="100"/>
        </p:scale>
        <p:origin x="23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7/28/2016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7/28/2016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7/28/2016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7/28/2016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7/28/2016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7/28/2016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7/28/2016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9" name="Instructional Text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sz="1200" b="1" i="1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sz="1200" i="1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7/28/2016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7/28/2016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7/28/2016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7/28/2016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7/28/2016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7/28/2016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/>
              <a:pPr/>
              <a:t>7/28/2016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/>
          <a:lstStyle/>
          <a:p>
            <a:r>
              <a:rPr lang="en-US" dirty="0" smtClean="0"/>
              <a:t>Skilled trades/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Technical </a:t>
            </a:r>
            <a:r>
              <a:rPr lang="en-US" dirty="0" smtClean="0"/>
              <a:t>careers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Giving your students the whole career picture</a:t>
            </a:r>
            <a:endParaRPr lang="en-US" dirty="0"/>
          </a:p>
        </p:txBody>
      </p:sp>
      <p:pic>
        <p:nvPicPr>
          <p:cNvPr id="4" name="Picture Placeholder 3" descr="Open book on table, blurred shelves of books in background" title="Sample Picture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presentation, pinstripe and ribbon design (widescreen)</Template>
  <TotalTime>0</TotalTime>
  <Words>10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Euphemia</vt:lpstr>
      <vt:lpstr>Plantagenet Cherokee</vt:lpstr>
      <vt:lpstr>Wingdings</vt:lpstr>
      <vt:lpstr>Academic Literature 16x9</vt:lpstr>
      <vt:lpstr>Skilled trades/ Technical careers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2016-07-28T07:05:43Z</dcterms:created>
  <dcterms:modified xsi:type="dcterms:W3CDTF">2016-07-28T07:11:17Z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TC034313809991</vt:lpwstr>
  </property>
</Properties>
</file>