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7/28/2016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7/28/2016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7/28/2016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/>
          <a:lstStyle/>
          <a:p>
            <a:r>
              <a:rPr lang="en-US" dirty="0" smtClean="0"/>
              <a:t>Skilled trades/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Technical </a:t>
            </a:r>
            <a:r>
              <a:rPr lang="en-US" dirty="0" smtClean="0"/>
              <a:t>careers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Giving your students the whole career picture</a:t>
            </a:r>
            <a:endParaRPr lang="en-US" dirty="0"/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Euphemia</vt:lpstr>
      <vt:lpstr>Plantagenet Cherokee</vt:lpstr>
      <vt:lpstr>Wingdings</vt:lpstr>
      <vt:lpstr>Academic Literature 16x9</vt:lpstr>
      <vt:lpstr>Skilled trades/ Technical careers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2016-07-28T07:05:43Z</dcterms:created>
  <dcterms:modified xsi:type="dcterms:W3CDTF">2016-07-28T07:11:17Z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