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bmp"/><Relationship Id="rId3" Type="http://schemas.openxmlformats.org/officeDocument/2006/relationships/image" Target="../media/image2.bmp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Rectangle"/>
          <p:cNvSpPr/>
          <p:nvPr/>
        </p:nvSpPr>
        <p:spPr>
          <a:xfrm>
            <a:off x="1022837" y="547414"/>
            <a:ext cx="11539646" cy="8658772"/>
          </a:xfrm>
          <a:prstGeom prst="rect">
            <a:avLst/>
          </a:prstGeom>
          <a:gradFill>
            <a:gsLst>
              <a:gs pos="0">
                <a:srgbClr val="74A7FF"/>
              </a:gs>
              <a:gs pos="100000">
                <a:srgbClr val="FFFFFF"/>
              </a:gs>
            </a:gsLst>
            <a:lin ang="4919999"/>
          </a:gradFill>
          <a:ln w="12700">
            <a:miter lim="400000"/>
          </a:ln>
          <a:effectLst>
            <a:outerShdw sx="100000" sy="100000" kx="0" ky="0" algn="b" rotWithShape="0" blurRad="190500" dist="8455" dir="5400000">
              <a:srgbClr val="000000"/>
            </a:outerShdw>
          </a:effectLst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20" name="“Character cannot be developed in ease and quiet. Only through experience ... can the soul be strengthened, ambition inspired, and success achieved.”…"/>
          <p:cNvSpPr txBox="1"/>
          <p:nvPr/>
        </p:nvSpPr>
        <p:spPr>
          <a:xfrm>
            <a:off x="1543029" y="859822"/>
            <a:ext cx="9918742" cy="59767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sz="4800"/>
            </a:pPr>
            <a:r>
              <a:t>“Character cannot be developed in ease and quiet. Only through experience ... can the soul be strengthened, ambition inspired, and success achieved.”</a:t>
            </a:r>
          </a:p>
          <a:p>
            <a:pPr algn="l">
              <a:defRPr sz="4800"/>
            </a:pPr>
          </a:p>
          <a:p>
            <a:pPr algn="r">
              <a:defRPr sz="4800"/>
            </a:pPr>
            <a:r>
              <a:t>-Helen Keller </a:t>
            </a:r>
          </a:p>
        </p:txBody>
      </p:sp>
      <p:pic>
        <p:nvPicPr>
          <p:cNvPr id="121" name="238CA0D9-9FD6-4031-B4B1-87833C7C152E-L0-001.bmp" descr="238CA0D9-9FD6-4031-B4B1-87833C7C152E-L0-001.bmp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997970" y="7032001"/>
            <a:ext cx="2463801" cy="15240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22" name="7956CD59-ECCC-4600-9D66-EB3EF51A161F-L0-001.bmp" descr="7956CD59-ECCC-4600-9D66-EB3EF51A161F-L0-001.bmp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43029" y="7794001"/>
            <a:ext cx="3848804" cy="72165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