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7" r:id="rId2"/>
    <p:sldId id="256" r:id="rId3"/>
    <p:sldId id="257" r:id="rId4"/>
    <p:sldId id="258" r:id="rId5"/>
    <p:sldId id="278" r:id="rId6"/>
    <p:sldId id="277" r:id="rId7"/>
    <p:sldId id="279" r:id="rId8"/>
    <p:sldId id="280" r:id="rId9"/>
    <p:sldId id="281" r:id="rId10"/>
    <p:sldId id="267" r:id="rId11"/>
    <p:sldId id="268" r:id="rId12"/>
    <p:sldId id="282" r:id="rId13"/>
    <p:sldId id="261" r:id="rId14"/>
    <p:sldId id="262" r:id="rId15"/>
    <p:sldId id="259" r:id="rId16"/>
    <p:sldId id="260" r:id="rId17"/>
    <p:sldId id="263" r:id="rId18"/>
    <p:sldId id="264" r:id="rId19"/>
    <p:sldId id="266" r:id="rId20"/>
    <p:sldId id="269" r:id="rId21"/>
    <p:sldId id="271" r:id="rId22"/>
    <p:sldId id="272" r:id="rId23"/>
    <p:sldId id="270" r:id="rId24"/>
    <p:sldId id="273" r:id="rId25"/>
    <p:sldId id="274" r:id="rId26"/>
    <p:sldId id="285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3D824F-7BD6-6048-BEEE-5DC925FECE42}">
          <p14:sldIdLst>
            <p14:sldId id="287"/>
            <p14:sldId id="256"/>
            <p14:sldId id="257"/>
            <p14:sldId id="258"/>
            <p14:sldId id="278"/>
            <p14:sldId id="277"/>
            <p14:sldId id="279"/>
            <p14:sldId id="280"/>
            <p14:sldId id="281"/>
            <p14:sldId id="267"/>
            <p14:sldId id="268"/>
            <p14:sldId id="282"/>
            <p14:sldId id="261"/>
            <p14:sldId id="262"/>
            <p14:sldId id="259"/>
            <p14:sldId id="260"/>
            <p14:sldId id="263"/>
            <p14:sldId id="264"/>
            <p14:sldId id="266"/>
            <p14:sldId id="269"/>
            <p14:sldId id="271"/>
            <p14:sldId id="272"/>
            <p14:sldId id="270"/>
            <p14:sldId id="273"/>
            <p14:sldId id="274"/>
            <p14:sldId id="285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7873-9AE6-1443-9ABE-657977702516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CBDE8-34A1-D74B-ABD7-1640FCB6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BDE8-34A1-D74B-ABD7-1640FCB638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SlideE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Slid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849E-6FC0-894D-9DF5-A98259BF1FD5}" type="datetimeFigureOut">
              <a:rPr lang="en-US" smtClean="0"/>
              <a:t>22/11/12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C1AC-A3E0-EF44-A7D3-20F1D67C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acode-cache.icebreaker.com/catalog08/images/baacode/shared/baacode_header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le.eu/dole-earth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cipebridge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1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now…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Support Agriculture – create a global community in your produce dept. </a:t>
            </a:r>
          </a:p>
          <a:p>
            <a:r>
              <a:rPr lang="en-US" dirty="0" smtClean="0"/>
              <a:t>Fair Trade 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1" y="2978566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now…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rganic_prod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01" y="2564109"/>
            <a:ext cx="38290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now…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shopping </a:t>
            </a:r>
          </a:p>
          <a:p>
            <a:endParaRPr lang="en-US" dirty="0"/>
          </a:p>
        </p:txBody>
      </p:sp>
      <p:pic>
        <p:nvPicPr>
          <p:cNvPr id="4" name="Picture 3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08" y="2971394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1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Trending now …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your grower is a popular theme on supplier web sites .. </a:t>
            </a:r>
            <a:endParaRPr lang="en-US" dirty="0" smtClean="0"/>
          </a:p>
          <a:p>
            <a:r>
              <a:rPr lang="en-US" dirty="0" smtClean="0"/>
              <a:t>BCHH image </a:t>
            </a:r>
            <a:r>
              <a:rPr lang="en-US" dirty="0" err="1" smtClean="0"/>
              <a:t>www.bchothouse.com</a:t>
            </a:r>
            <a:r>
              <a:rPr lang="en-US" dirty="0" smtClean="0"/>
              <a:t>/grower-</a:t>
            </a:r>
            <a:r>
              <a:rPr lang="en-US" dirty="0" err="1" smtClean="0"/>
              <a:t>vandermeulen.html</a:t>
            </a:r>
            <a:endParaRPr lang="en-US" dirty="0" smtClean="0"/>
          </a:p>
          <a:p>
            <a:r>
              <a:rPr lang="en-US" dirty="0" smtClean="0"/>
              <a:t>Jazz Apple – Hamish Rush image-</a:t>
            </a:r>
            <a:r>
              <a:rPr lang="en-US" dirty="0" err="1" smtClean="0"/>
              <a:t>www.jazzapple.co.nz</a:t>
            </a:r>
            <a:r>
              <a:rPr lang="en-US" dirty="0" smtClean="0"/>
              <a:t>/our-growers/</a:t>
            </a:r>
            <a:r>
              <a:rPr lang="en-US" dirty="0" err="1" smtClean="0"/>
              <a:t>hamish</a:t>
            </a:r>
            <a:r>
              <a:rPr lang="en-US" dirty="0" smtClean="0"/>
              <a:t>-rush-</a:t>
            </a:r>
            <a:r>
              <a:rPr lang="en-US" dirty="0" err="1" smtClean="0"/>
              <a:t>tasman</a:t>
            </a:r>
            <a:r>
              <a:rPr lang="en-US" dirty="0" smtClean="0"/>
              <a:t>-</a:t>
            </a:r>
            <a:r>
              <a:rPr lang="en-US" dirty="0" err="1" smtClean="0"/>
              <a:t>fruitpackers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Oppy</a:t>
            </a:r>
            <a:r>
              <a:rPr lang="en-US" dirty="0" smtClean="0"/>
              <a:t> – our growers – image –</a:t>
            </a:r>
            <a:r>
              <a:rPr lang="en-US" dirty="0" err="1" smtClean="0"/>
              <a:t>oppy.com</a:t>
            </a:r>
            <a:endParaRPr lang="en-US" dirty="0" smtClean="0"/>
          </a:p>
          <a:p>
            <a:r>
              <a:rPr lang="en-US" dirty="0" smtClean="0"/>
              <a:t>Sumo Citrus  - meet out growers – image </a:t>
            </a:r>
            <a:r>
              <a:rPr lang="en-US" dirty="0" err="1" smtClean="0"/>
              <a:t>sumocitrus.com</a:t>
            </a:r>
            <a:r>
              <a:rPr lang="en-US" dirty="0" smtClean="0"/>
              <a:t>/</a:t>
            </a:r>
            <a:r>
              <a:rPr lang="en-US" dirty="0" err="1" smtClean="0"/>
              <a:t>meet_our_growers.html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grower Web 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Beautiful photo’s, compelling stories but does it really connect with consumers ? </a:t>
            </a:r>
          </a:p>
          <a:p>
            <a:r>
              <a:rPr lang="en-US" dirty="0" smtClean="0"/>
              <a:t>Can we make the information available at the point of purchase ? </a:t>
            </a:r>
          </a:p>
          <a:p>
            <a:r>
              <a:rPr lang="en-US" dirty="0" smtClean="0"/>
              <a:t>How can time starved retailers take advantage of it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consumer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BAA code  ( insert image ) </a:t>
            </a:r>
            <a:r>
              <a:rPr lang="en-US" dirty="0" smtClean="0">
                <a:hlinkClick r:id="rId2"/>
              </a:rPr>
              <a:t>http://baacode-cache.icebreaker.com/catalog08/images/baacode/shared/baacode_header.jpg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consumer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Dole Earth </a:t>
            </a:r>
            <a:r>
              <a:rPr lang="en-US" dirty="0" smtClean="0">
                <a:hlinkClick r:id="rId2"/>
              </a:rPr>
              <a:t>http://www.dole.eu/dole-earth/</a:t>
            </a:r>
            <a:endParaRPr lang="en-US" dirty="0" smtClean="0"/>
          </a:p>
          <a:p>
            <a:r>
              <a:rPr lang="en-US" dirty="0" smtClean="0"/>
              <a:t>( add image ) </a:t>
            </a:r>
          </a:p>
          <a:p>
            <a:r>
              <a:rPr lang="en-US" dirty="0" smtClean="0"/>
              <a:t>best quote ever in a press release – This engaging and emotional experience is as close as possible to a real farm tour. After completing it, consumers will certainly take a very different look at their banana “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2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“ in store “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the Growers – </a:t>
            </a:r>
            <a:r>
              <a:rPr lang="en-US" dirty="0" err="1" smtClean="0"/>
              <a:t>Harmons</a:t>
            </a:r>
            <a:r>
              <a:rPr lang="en-US" dirty="0" smtClean="0"/>
              <a:t> – Brandt Farms Insert image-  </a:t>
            </a:r>
            <a:r>
              <a:rPr lang="en-US" dirty="0" err="1" smtClean="0"/>
              <a:t>www.harmonsgrocery.com</a:t>
            </a:r>
            <a:r>
              <a:rPr lang="en-US" dirty="0" smtClean="0"/>
              <a:t>/blog/2012/07/meet-the-growers-</a:t>
            </a:r>
            <a:r>
              <a:rPr lang="en-US" dirty="0" err="1" smtClean="0"/>
              <a:t>brandt</a:t>
            </a:r>
            <a:r>
              <a:rPr lang="en-US" dirty="0" smtClean="0"/>
              <a:t>-farms/</a:t>
            </a:r>
            <a:endParaRPr lang="en-US" dirty="0"/>
          </a:p>
        </p:txBody>
      </p:sp>
      <p:pic>
        <p:nvPicPr>
          <p:cNvPr id="4" name="Picture 3" descr="DSC_0030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86" y="3598863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“ in store “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QR Codes – Japan Kumquats </a:t>
            </a:r>
          </a:p>
          <a:p>
            <a:r>
              <a:rPr lang="en-US" dirty="0" smtClean="0"/>
              <a:t>Insert  web site ? http://2d-code.co.uk/fresh-produce-</a:t>
            </a:r>
            <a:r>
              <a:rPr lang="en-US" dirty="0" err="1" smtClean="0"/>
              <a:t>qr</a:t>
            </a:r>
            <a:r>
              <a:rPr lang="en-US" dirty="0" smtClean="0"/>
              <a:t>-code/</a:t>
            </a:r>
          </a:p>
          <a:p>
            <a:endParaRPr lang="en-US" dirty="0"/>
          </a:p>
        </p:txBody>
      </p:sp>
      <p:pic>
        <p:nvPicPr>
          <p:cNvPr id="4" name="Picture 3" descr="kumquat-fruit-qr-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88" y="3307095"/>
            <a:ext cx="3823949" cy="3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5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“ in store “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Scans </a:t>
            </a:r>
          </a:p>
          <a:p>
            <a:r>
              <a:rPr lang="en-US" dirty="0" smtClean="0"/>
              <a:t>Insert images </a:t>
            </a:r>
            <a:r>
              <a:rPr lang="en-US" dirty="0" err="1" smtClean="0"/>
              <a:t>www.greenscans.com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Plu</a:t>
            </a:r>
            <a:r>
              <a:rPr lang="en-US" dirty="0" smtClean="0"/>
              <a:t> Stickers </a:t>
            </a:r>
          </a:p>
          <a:p>
            <a:r>
              <a:rPr lang="en-US" dirty="0" smtClean="0"/>
              <a:t>Insert image of Dole organic banana  </a:t>
            </a:r>
          </a:p>
          <a:p>
            <a:endParaRPr lang="en-US" dirty="0"/>
          </a:p>
        </p:txBody>
      </p:sp>
      <p:pic>
        <p:nvPicPr>
          <p:cNvPr id="4" name="Picture 3" descr="dole_sticker_anima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04" y="4783329"/>
            <a:ext cx="2291512" cy="17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“ Local Age “ in a Global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technology and marketing can create a direct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7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your Recipes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Recipe  Bridge </a:t>
            </a:r>
          </a:p>
          <a:p>
            <a:r>
              <a:rPr lang="en-US" dirty="0" smtClean="0"/>
              <a:t>Insert image ( http:// </a:t>
            </a:r>
            <a:r>
              <a:rPr lang="en-US" dirty="0" smtClean="0">
                <a:hlinkClick r:id="rId2"/>
              </a:rPr>
              <a:t>www.recipebridge.com</a:t>
            </a:r>
            <a:r>
              <a:rPr lang="en-US" dirty="0" smtClean="0"/>
              <a:t> 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9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pic>
        <p:nvPicPr>
          <p:cNvPr id="4" name="Content Placeholder 3" descr="images-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b="20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38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pic>
        <p:nvPicPr>
          <p:cNvPr id="4" name="Content Placeholder 3" descr="f4bcd_mobile-marketing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65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Community Supported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… </a:t>
            </a:r>
          </a:p>
          <a:p>
            <a:r>
              <a:rPr lang="en-US" dirty="0" smtClean="0"/>
              <a:t>There was a digital platform that could be accessed by growers, marketers and sellers ? </a:t>
            </a:r>
          </a:p>
          <a:p>
            <a:r>
              <a:rPr lang="en-US" dirty="0" smtClean="0"/>
              <a:t>And could be used to train staff ? </a:t>
            </a:r>
          </a:p>
          <a:p>
            <a:r>
              <a:rPr lang="en-US" dirty="0" smtClean="0"/>
              <a:t>Celebrate “ show rooming “ with in-store, QR codes, Mobile scanning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75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687982" y="1821092"/>
            <a:ext cx="7432819" cy="4087764"/>
          </a:xfrm>
        </p:spPr>
      </p:pic>
    </p:spTree>
    <p:extLst>
      <p:ext uri="{BB962C8B-B14F-4D97-AF65-F5344CB8AC3E}">
        <p14:creationId xmlns:p14="http://schemas.microsoft.com/office/powerpoint/2010/main" val="419047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vs</a:t>
            </a:r>
            <a:r>
              <a:rPr lang="en-US" dirty="0" smtClean="0"/>
              <a:t> Locale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connection </a:t>
            </a:r>
          </a:p>
          <a:p>
            <a:endParaRPr lang="en-US" dirty="0"/>
          </a:p>
        </p:txBody>
      </p:sp>
      <p:pic>
        <p:nvPicPr>
          <p:cNvPr id="4" name="Picture 3" descr="Global_conne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5" y="270611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8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682875"/>
            <a:ext cx="8229600" cy="1003300"/>
          </a:xfrm>
        </p:spPr>
        <p:txBody>
          <a:bodyPr>
            <a:normAutofit fontScale="90000"/>
          </a:bodyPr>
          <a:lstStyle/>
          <a:p>
            <a:r>
              <a:rPr lang="en-US" sz="5600" dirty="0" smtClean="0"/>
              <a:t>Thank you for your time.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4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625" y="3932793"/>
            <a:ext cx="76485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 smtClean="0">
                <a:solidFill>
                  <a:schemeClr val="bg1"/>
                </a:solidFill>
              </a:rPr>
              <a:t>GET IN TOUCH WITH DAWN FOR A FRESH DIRECTION ON…</a:t>
            </a:r>
            <a:endParaRPr lang="en-CA" sz="2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0" y="4676775"/>
            <a:ext cx="6667499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BUSINESS STRATEGY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CHANGE MANAGEMENT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BUSINESS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500" y="4676775"/>
            <a:ext cx="6667499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GROWER RELATIONS / SUPPLY SOURCING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SUCCESSFUL PRODUCT STRATEGIES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 MARKETING, BRANDING, PACKAGING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vs</a:t>
            </a:r>
            <a:r>
              <a:rPr lang="en-US" dirty="0" smtClean="0"/>
              <a:t> Locale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 - image of buy local 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24" y="2290679"/>
            <a:ext cx="2921000" cy="1435100"/>
          </a:xfrm>
          <a:prstGeom prst="rect">
            <a:avLst/>
          </a:prstGeom>
        </p:spPr>
      </p:pic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24" y="3848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vs. Locale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Locale  - insert images 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40" y="1726198"/>
            <a:ext cx="2857500" cy="28575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9442"/>
            <a:ext cx="3911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3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for ???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technology and marketing to support a solution we need to take a moment to understand what we are trying to solve ! </a:t>
            </a:r>
            <a:endParaRPr lang="en-US" dirty="0"/>
          </a:p>
        </p:txBody>
      </p:sp>
      <p:pic>
        <p:nvPicPr>
          <p:cNvPr id="4" name="Picture 3" descr="images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08" y="3614988"/>
            <a:ext cx="4381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need someone to help me make a more informed purchase decision </a:t>
            </a:r>
          </a:p>
          <a:p>
            <a:r>
              <a:rPr lang="en-US" dirty="0" smtClean="0"/>
              <a:t>I need to balance finding healthy food for my family and my financial limitations</a:t>
            </a:r>
          </a:p>
          <a:p>
            <a:r>
              <a:rPr lang="en-US" dirty="0" smtClean="0"/>
              <a:t>I don</a:t>
            </a:r>
            <a:r>
              <a:rPr lang="fr-FR" dirty="0" smtClean="0"/>
              <a:t>’</a:t>
            </a:r>
            <a:r>
              <a:rPr lang="en-US" dirty="0" smtClean="0"/>
              <a:t>t’ always shop the same way –help me make quick decisions when my needs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1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multiple ways to communicate with customers</a:t>
            </a:r>
          </a:p>
          <a:p>
            <a:pPr lvl="1"/>
            <a:r>
              <a:rPr lang="en-US" dirty="0" smtClean="0"/>
              <a:t>Weekly ads</a:t>
            </a:r>
          </a:p>
          <a:p>
            <a:pPr lvl="1"/>
            <a:r>
              <a:rPr lang="en-US" dirty="0" smtClean="0"/>
              <a:t>Media support for mailers</a:t>
            </a:r>
          </a:p>
          <a:p>
            <a:pPr lvl="1"/>
            <a:r>
              <a:rPr lang="en-US" dirty="0" smtClean="0"/>
              <a:t>Labor costs – training staff </a:t>
            </a:r>
          </a:p>
          <a:p>
            <a:pPr lvl="1"/>
            <a:r>
              <a:rPr lang="en-US" dirty="0" smtClean="0"/>
              <a:t>Effective “ in-store “ – the face behind the food </a:t>
            </a:r>
            <a:r>
              <a:rPr lang="en-US" dirty="0"/>
              <a:t>	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that I have have good produce relative to the competition ( local &amp; variety ) </a:t>
            </a:r>
          </a:p>
          <a:p>
            <a:r>
              <a:rPr lang="en-US" dirty="0" smtClean="0"/>
              <a:t>Respond to personalized shopping provided by on line retailers </a:t>
            </a:r>
          </a:p>
          <a:p>
            <a:r>
              <a:rPr lang="en-US" dirty="0" smtClean="0"/>
              <a:t>Comply with traceability laws and food safety concerns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3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access to customers – tell “ my “ story “ </a:t>
            </a:r>
          </a:p>
          <a:p>
            <a:r>
              <a:rPr lang="en-US" dirty="0" smtClean="0"/>
              <a:t>An outlet for all that I grow ( size / quality ) </a:t>
            </a:r>
          </a:p>
          <a:p>
            <a:r>
              <a:rPr lang="en-US" dirty="0" smtClean="0"/>
              <a:t>Need to comply with traceability laws and food safety concerns.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6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623</Words>
  <Application>Microsoft Macintosh PowerPoint</Application>
  <PresentationFormat>On-screen Show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A “ Local Age “ in a Global World</vt:lpstr>
      <vt:lpstr>Local vs Locale </vt:lpstr>
      <vt:lpstr>Local vs. Locale </vt:lpstr>
      <vt:lpstr>A solution for ??? </vt:lpstr>
      <vt:lpstr>Consumers </vt:lpstr>
      <vt:lpstr>Retailers</vt:lpstr>
      <vt:lpstr>Retailers</vt:lpstr>
      <vt:lpstr>Growers</vt:lpstr>
      <vt:lpstr>Trending now… </vt:lpstr>
      <vt:lpstr>Trending now… </vt:lpstr>
      <vt:lpstr>Trending now… </vt:lpstr>
      <vt:lpstr>Trending now … </vt:lpstr>
      <vt:lpstr>Know your grower Web Sites </vt:lpstr>
      <vt:lpstr>Making the consumer connection</vt:lpstr>
      <vt:lpstr>Making the consumer connection</vt:lpstr>
      <vt:lpstr>Connecting “ in store “  </vt:lpstr>
      <vt:lpstr>Connecting “ in store “ </vt:lpstr>
      <vt:lpstr>Connecting “ in store “  </vt:lpstr>
      <vt:lpstr>Brand your Recipes </vt:lpstr>
      <vt:lpstr>Social Media </vt:lpstr>
      <vt:lpstr>Mobile Marketing</vt:lpstr>
      <vt:lpstr>Global Community Supported Agriculture </vt:lpstr>
      <vt:lpstr>PowerPoint Presentation</vt:lpstr>
      <vt:lpstr>Local vs Locale </vt:lpstr>
      <vt:lpstr>Thank you for your time.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 Local Age “ in a Global World</dc:title>
  <dc:creator>Dawn Gray</dc:creator>
  <cp:lastModifiedBy>Dawn Gray</cp:lastModifiedBy>
  <cp:revision>13</cp:revision>
  <dcterms:created xsi:type="dcterms:W3CDTF">2012-11-22T20:04:49Z</dcterms:created>
  <dcterms:modified xsi:type="dcterms:W3CDTF">2012-11-22T22:02:52Z</dcterms:modified>
</cp:coreProperties>
</file>