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80" d="100"/>
          <a:sy n="80" d="100"/>
        </p:scale>
        <p:origin x="222" y="-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C20862B-E732-4354-BCE7-98E59E7643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128A476-84BC-41C5-A1C7-6F4D84CFFA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FFF2886-3574-4D2E-AC76-5A803BDDC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29DC4-2C6B-4345-B3EB-CAA65D9AC383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EA7A66C-275C-4049-89AD-0ED278057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570E951-EDA0-43EE-A1DC-BFA1B5D49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CE56E-20B0-48AB-B164-467BD20B20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61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2AB5DAF-0C0D-4CCD-A79C-B9CECF8A1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1B9F34D0-83C8-4B23-9921-73AFE7B0C6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8E494A0-1D01-4915-874A-84018916D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29DC4-2C6B-4345-B3EB-CAA65D9AC383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7356E8F-B6AC-4A27-99F4-A074C525F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6842980-37E3-4CB5-AEAB-AC3D5DE28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CE56E-20B0-48AB-B164-467BD20B20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493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1231F27E-4135-4DEB-A1C1-431C1AD489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5165D367-EF8E-4296-9A08-6D96321E7E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4592789-BFBA-4123-AD83-DAA8B54F9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29DC4-2C6B-4345-B3EB-CAA65D9AC383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8EB78D5-FB6E-4411-A0CE-C4B78C647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B92CD73-723E-482E-A959-2DFA7A249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CE56E-20B0-48AB-B164-467BD20B20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316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2402327-CB9B-4ED1-8F04-3CE550764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5F105FD-56EE-415F-83A2-44AB990BA7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2DA220A-EFFE-4165-82F8-77C2097A3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29DC4-2C6B-4345-B3EB-CAA65D9AC383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E7423F3-AA4D-41C3-B1DB-203CA3868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B3C496B-10F6-46CE-BFED-777324E2D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CE56E-20B0-48AB-B164-467BD20B20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645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65CB48D-BF83-4F60-920C-973178A7D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1C5F787-1642-4756-925B-1443E26EB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E6CCCDE-E373-4240-858A-D46092062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29DC4-2C6B-4345-B3EB-CAA65D9AC383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03D98F4-2544-4606-B8D2-1C78A82D9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3F7D752-2886-46D0-AF79-263F89CC0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CE56E-20B0-48AB-B164-467BD20B20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61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0A10286-A7D6-4F15-862F-4D67D5E82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F6EAB97-F3C6-4C8B-84EC-10C460C5C7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CC57CAC-18A5-440D-B9C8-8C7C7E442A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180F67A-09FE-4928-820B-298CF308C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29DC4-2C6B-4345-B3EB-CAA65D9AC383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2EE5860-C5A0-43CF-8506-9086B72C6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84A30A7-6F09-497A-848D-167890F1A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CE56E-20B0-48AB-B164-467BD20B20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209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E8DE2CC-A6AB-4385-AA68-C3E4E56ED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C5324DB-2831-4686-BD42-27B747FFC3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8BE4EB1-E228-4C4B-96EF-35494E0DC1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68B34FA9-68D9-47C3-B7A3-12BAAA9DF5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B2C5E450-8FF7-45AC-945B-D09ED79B2A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DBF91910-3C23-4DE9-A3BD-6CE9FD90A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29DC4-2C6B-4345-B3EB-CAA65D9AC383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1D9D0CDE-E878-493B-8350-CD28BA3A4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2B1C4CDA-FA27-4FF0-B954-3739B431E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CE56E-20B0-48AB-B164-467BD20B20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141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DA419E3-E82F-4152-B717-75706C9C3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66FA9CA5-1FDC-419B-8A53-D0DF52319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29DC4-2C6B-4345-B3EB-CAA65D9AC383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34BD2C1-63C8-47C9-A0E7-E9044AD95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893E9A8C-DB61-40A2-9DB6-04FEBDF04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CE56E-20B0-48AB-B164-467BD20B20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206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162FC1DD-8C3E-4299-B752-ECD5E4C9B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29DC4-2C6B-4345-B3EB-CAA65D9AC383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B0F356BB-3B32-4B38-9D09-68700D29B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ACEFE02-56ED-4BCF-BBCD-77D1FFA6A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CE56E-20B0-48AB-B164-467BD20B20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316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A794D7F-A394-470C-A9BA-8B147D6A9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7620D58-68AB-4F6D-B4CE-424A06FFCA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B8864B5-3A46-4709-90DC-38BF2B8C0D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88C2435-9A93-49FA-84B4-DD07F074B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29DC4-2C6B-4345-B3EB-CAA65D9AC383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34C8051-ECE6-4451-B642-13EFC060A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5F80122-2D59-478D-A039-9B5CFF671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CE56E-20B0-48AB-B164-467BD20B20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55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0C0797B-2B67-4376-9619-1B945A02C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D9BA86C7-94E1-4162-BEAF-CE4238CE69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61FFE5E-2DF6-4FBD-BB03-6C00E841CE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CA664C5-7D4C-4511-AF39-881ED1F03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29DC4-2C6B-4345-B3EB-CAA65D9AC383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E198A91-E076-46F0-89E2-F0667EA76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C024B15-7B47-40E6-99A5-7BBE387E6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CE56E-20B0-48AB-B164-467BD20B20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569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C6CF9350-4ACC-43F4-BC21-EB333E484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2FFAE60-23AB-41FA-8AA9-8E418F309F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BF66239-1286-4CBC-BD81-00AC236CB6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29DC4-2C6B-4345-B3EB-CAA65D9AC383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FD83A94-9D76-4B65-BB8B-95422C6EA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4330ECE-F888-41A4-BCA8-0E2B6B818E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CE56E-20B0-48AB-B164-467BD20B20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368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FB1CB91-68CE-4090-9E35-4F860E550A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7E65D7DE-2D42-4550-BB3A-D7FBFB56E2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569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D941ED1-DC00-48B3-AC49-377E7958F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289" y="170252"/>
            <a:ext cx="10515600" cy="1325563"/>
          </a:xfrm>
        </p:spPr>
        <p:txBody>
          <a:bodyPr/>
          <a:lstStyle/>
          <a:p>
            <a:r>
              <a:rPr lang="en-US" b="1" dirty="0" err="1"/>
              <a:t>Kathi</a:t>
            </a:r>
            <a:r>
              <a:rPr lang="en-US" b="1" dirty="0"/>
              <a:t> “</a:t>
            </a:r>
            <a:r>
              <a:rPr lang="en-US" b="1" dirty="0" err="1"/>
              <a:t>KatByrd</a:t>
            </a:r>
            <a:r>
              <a:rPr lang="en-US" b="1" dirty="0"/>
              <a:t>” Combs-Byrd </a:t>
            </a:r>
            <a:br>
              <a:rPr lang="en-US" b="1" dirty="0"/>
            </a:br>
            <a:r>
              <a:rPr lang="en-US" b="1" dirty="0"/>
              <a:t>– </a:t>
            </a:r>
            <a:r>
              <a:rPr lang="en-US" b="1" dirty="0" err="1"/>
              <a:t>SIRA’s</a:t>
            </a:r>
            <a:r>
              <a:rPr lang="en-US" b="1"/>
              <a:t>  2017 Realtor </a:t>
            </a:r>
            <a:r>
              <a:rPr lang="en-US" b="1" dirty="0"/>
              <a:t>of the Year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A11B9CB-600E-4ED9-B7E6-F3F31BF53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067" y="1495815"/>
            <a:ext cx="11256102" cy="629251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Real Estate Agent for over 20 years; attained licenses for real estate (1994), broker (1998), appraiser (2004</a:t>
            </a:r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); Past experience as a Commercial Real Estate Agent &amp; Property Manager</a:t>
            </a:r>
            <a:endParaRPr lang="en-US" sz="2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Past President, Treasurer, Secretary for Jackson County Board of </a:t>
            </a:r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Realtors, serving on the Board of directors for eight consecutive years.</a:t>
            </a:r>
            <a:endParaRPr lang="en-US" sz="2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Awarded Realtor of the Year by Jackson County Board of Realtors</a:t>
            </a:r>
          </a:p>
          <a:p>
            <a:pPr>
              <a:lnSpc>
                <a:spcPct val="100000"/>
              </a:lnSpc>
            </a:pPr>
            <a:r>
              <a:rPr lang="en-U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Active in SIRA; </a:t>
            </a:r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serves </a:t>
            </a:r>
            <a:r>
              <a:rPr lang="en-U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on Board of </a:t>
            </a:r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Directors &amp; the Professional Standards Committee for 2018</a:t>
            </a:r>
            <a:endParaRPr lang="en-US" sz="2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Recently </a:t>
            </a:r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helped to open </a:t>
            </a:r>
            <a:r>
              <a:rPr lang="en-U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a Real Estate Convenience Center in Seymour, </a:t>
            </a:r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Indiana for current Brokerage, Schuler Bauer Real Estate Services</a:t>
            </a:r>
            <a:endParaRPr lang="en-US" sz="2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Consistently in the top percentiles of achievement throughout her career</a:t>
            </a:r>
          </a:p>
          <a:p>
            <a:pPr>
              <a:lnSpc>
                <a:spcPct val="100000"/>
              </a:lnSpc>
            </a:pPr>
            <a:r>
              <a:rPr lang="en-U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Active in community: sat on boards of American Red Cross, United Way, Girls Inc, Chamber of Commerce, Red Skye Animal Rescue, Humane Society, Phi Beta Psi Sorority for Cancer </a:t>
            </a:r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Research &amp; a Graduate of Leadership Academy </a:t>
            </a:r>
            <a:endParaRPr lang="en-US" sz="2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Graduated from Indiana Wesleyan University with </a:t>
            </a:r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Degree </a:t>
            </a:r>
            <a:r>
              <a:rPr lang="en-U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in Business Management</a:t>
            </a:r>
          </a:p>
          <a:p>
            <a:pPr>
              <a:lnSpc>
                <a:spcPct val="100000"/>
              </a:lnSpc>
            </a:pPr>
            <a:r>
              <a:rPr lang="en-U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Native of Jackson County, happily married to Travis </a:t>
            </a:r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Byrd; two step children Alexis and Cameron</a:t>
            </a:r>
            <a:endParaRPr lang="en-US" sz="2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539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193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Kathi “KatByrd” Combs-Byrd  – SIRA’s  2017 Realtor of the Year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Sharon Turnoy</dc:creator>
  <cp:lastModifiedBy>Kathi Byrd</cp:lastModifiedBy>
  <cp:revision>6</cp:revision>
  <dcterms:created xsi:type="dcterms:W3CDTF">2017-11-13T20:14:49Z</dcterms:created>
  <dcterms:modified xsi:type="dcterms:W3CDTF">2017-11-13T21:18:21Z</dcterms:modified>
</cp:coreProperties>
</file>