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6C26567-88C8-4510-9323-65A7EEBEB1F9}" type="datetimeFigureOut">
              <a:rPr lang="en-US" smtClean="0"/>
              <a:t>11/10/2014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91F48A6-79D5-40AE-BC91-D1608EE45C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382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F48A6-79D5-40AE-BC91-D1608EE45C5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751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6C14-0511-4192-B3A5-2A91F64A6E75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F06F-4137-42B8-B3CE-CCE976E62C0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B7058-19FF-4A0A-848B-DA98998C077A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F06F-4137-42B8-B3CE-CCE976E62C0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2295-8DEB-4A13-BCF0-30B625BE5B2D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F06F-4137-42B8-B3CE-CCE976E62C0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2DD8-E2B5-420A-9162-180BBC567607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F06F-4137-42B8-B3CE-CCE976E62C0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638C-F519-48DF-ADBB-327ADEBFD4AD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F06F-4137-42B8-B3CE-CCE976E62C0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96194-97DB-499C-81F7-7D7E599A9A7E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F06F-4137-42B8-B3CE-CCE976E62C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7198-53BC-43B5-B7C3-A5223F0AB3E4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F06F-4137-42B8-B3CE-CCE976E62C0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5088-586F-4341-AFCB-4A60ECB0B755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F06F-4137-42B8-B3CE-CCE976E62C0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B400-E497-40A2-98D4-6352F349C311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F06F-4137-42B8-B3CE-CCE976E62C0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E8529-CA5E-4956-BDEE-0B9F4EC17B00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69F06F-4137-42B8-B3CE-CCE976E62C0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6F37-2E93-45A1-9DEC-155A32131834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F06F-4137-42B8-B3CE-CCE976E62C0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B79A4EC-8598-4080-9CAF-3F20FE636EFF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B69F06F-4137-42B8-B3CE-CCE976E62C0C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28600"/>
            <a:ext cx="7239000" cy="9143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Racial Disparity in the Criminal Justice System in the United States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F06F-4137-42B8-B3CE-CCE976E62C0C}" type="slidenum">
              <a:rPr lang="en-US" smtClean="0"/>
              <a:t>1</a:t>
            </a:fld>
            <a:endParaRPr lang="en-US" dirty="0"/>
          </a:p>
        </p:txBody>
      </p:sp>
      <p:pic>
        <p:nvPicPr>
          <p:cNvPr id="1026" name="Picture 2" descr="C:\Users\sr120797\AppData\Local\Microsoft\Windows\Temporary Internet Files\Content.IE5\V3ELJ3RJ\MC900387196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743200"/>
            <a:ext cx="3657600" cy="273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90800" y="56388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Presented by: Stephen R. Reed, Paralegal/Legal Assistant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514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Radical Disparity In the Judicial     				System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does it mean to the fabric of a community and family to have such a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substantial portion of its young men enmeshed in the criminal justice system?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effect on a community’s political influence when one quarter of the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black community in some states cannot vote as a result of a felony conviction?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images and values are communicated to young people who see prison as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most prominent influence role model in the community?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indeed many causes of racial disparity, and it just isn’t include the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judicial system, but culturally, such as the military, and various local city or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 police departments.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F06F-4137-42B8-B3CE-CCE976E62C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679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777240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Racial Disparity in the Criminal 			Justice System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Brief History of the problem</a:t>
            </a:r>
          </a:p>
          <a:p>
            <a:pPr marL="0" indent="0"/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has always been that racial disparity exists when the proportion of racial/ethnic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within the control of the system is greater than the population of such groups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general population.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indicates that there are two fundamental causes of racial disparity. First,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disproportionate crime rates, where a series  conducted over the past thirty years 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examined the degrees to which disproportionate rates of incarceration for  Afro-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Americana are related to greater involvement in crime.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F06F-4137-42B8-B3CE-CCE976E62C0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333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52400"/>
            <a:ext cx="7520940" cy="114300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Racial disparity in the criminal 			justice  system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28572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major cause of racial disparity is the “fear of the other”. Fear </a:t>
            </a:r>
          </a:p>
          <a:p>
            <a:pPr marL="0" indent="0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appears to be a natural phobia (social phobia irrational anxiety elicited by  </a:t>
            </a:r>
          </a:p>
          <a:p>
            <a:pPr marL="0" indent="0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exposure to certain types of social or performance situations, also leading to</a:t>
            </a:r>
          </a:p>
          <a:p>
            <a:pPr marL="0" indent="0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avoidance behavior.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Fear of the Unknown, or the other is common place and goes back to the </a:t>
            </a:r>
          </a:p>
          <a:p>
            <a:pPr marL="0" indent="0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earliest stories of humankind (Fox., E.R.MD, Fear of the Unknown, </a:t>
            </a:r>
          </a:p>
          <a:p>
            <a:pPr marL="0" indent="0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Western Journal of Medicine, (1987 Jun; 146-759-760).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second cause of racial disparity, and the one that determines so much of </a:t>
            </a:r>
          </a:p>
          <a:p>
            <a:pPr marL="0" indent="0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the unbalance within our judicial system, is the need for superiority over   </a:t>
            </a:r>
          </a:p>
          <a:p>
            <a:pPr marL="0" indent="0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others. The need to feel that there are better ways of doing, being, thinking, </a:t>
            </a:r>
          </a:p>
          <a:p>
            <a:pPr marL="0" indent="0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and the way “we do it all is better that is why we do things this way.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F06F-4137-42B8-B3CE-CCE976E62C0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676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52400"/>
            <a:ext cx="7520940" cy="762000"/>
          </a:xfrm>
        </p:spPr>
        <p:txBody>
          <a:bodyPr/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Racial disparity in the judicial system in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judicial system, there is a greater tendency to give the blacks races harsher and </a:t>
            </a:r>
          </a:p>
          <a:p>
            <a:pPr marL="0" indent="0"/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longer punishments.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Economically, the contributions of the blacks races are, outside of sports </a:t>
            </a:r>
          </a:p>
          <a:p>
            <a:pPr marL="0" indent="0"/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entertainment, still far behind the white races.</a:t>
            </a:r>
          </a:p>
          <a:p>
            <a:pPr marL="0" indent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pPr marL="0" indent="0"/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significant causes and their effects shows clearly the kinds of justice race generally </a:t>
            </a:r>
          </a:p>
          <a:p>
            <a:pPr marL="0" indent="0"/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receives even though we try hard to be fair. Underneath, at a level we do not understand, </a:t>
            </a:r>
          </a:p>
          <a:p>
            <a:pPr marL="0" indent="0"/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appears to be a tendency to view “others” as inferior and even more dangerous, </a:t>
            </a:r>
          </a:p>
          <a:p>
            <a:pPr marL="0" indent="0"/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indeed something to fear.</a:t>
            </a:r>
            <a:endParaRPr 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F06F-4137-42B8-B3CE-CCE976E62C0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782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references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838200"/>
            <a:ext cx="7520940" cy="3962400"/>
          </a:xfrm>
        </p:spPr>
        <p:txBody>
          <a:bodyPr>
            <a:norm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Franklin, C., Waukeehon, J., Larney, P.S., Timmer, D.F., Pennekamp, M. (1995). Indian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Gordon, R., Piana, L.D., &amp; Keleher, T. (2000). Facing the Consequences: An examination of racial discrimination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U. S. Public schools. ERASE Imitative, 1-32.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Griffith, K. G. &amp; Kristsonis, W.A. (2007). The achievement gap between African-Americans and non-minority 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students: How can we close the gap? 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Lamar University Journal of Student Research, 1-5.</a:t>
            </a:r>
          </a:p>
          <a:p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Hosp, J. L., &amp; Resechly, D. J. (2004) Disproportionate representation of minority students in special education: </a:t>
            </a:r>
          </a:p>
          <a:p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Academic, demographic, and economic predators. Council for Exceptional Children, 70, 185-199.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F06F-4137-42B8-B3CE-CCE976E62C0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0379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264</TotalTime>
  <Words>570</Words>
  <Application>Microsoft Office PowerPoint</Application>
  <PresentationFormat>On-screen Show (4:3)</PresentationFormat>
  <Paragraphs>67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Angles</vt:lpstr>
      <vt:lpstr>Racial Disparity in the Criminal Justice System in the United States</vt:lpstr>
      <vt:lpstr>Radical Disparity In the Judicial         System  </vt:lpstr>
      <vt:lpstr>Racial Disparity in the Criminal    Justice System</vt:lpstr>
      <vt:lpstr>Racial disparity in the criminal    justice  system</vt:lpstr>
      <vt:lpstr>Racial disparity in the judicial system in 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Racial Disparity in the Criminal Justice System in the United States</dc:title>
  <dc:creator>Windows User</dc:creator>
  <cp:lastModifiedBy>Windows User</cp:lastModifiedBy>
  <cp:revision>17</cp:revision>
  <cp:lastPrinted>2014-11-10T22:57:02Z</cp:lastPrinted>
  <dcterms:created xsi:type="dcterms:W3CDTF">2014-11-04T00:34:52Z</dcterms:created>
  <dcterms:modified xsi:type="dcterms:W3CDTF">2014-11-11T03:57:40Z</dcterms:modified>
</cp:coreProperties>
</file>